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9144000" cy="6858000" type="screen4x3"/>
  <p:notesSz cx="7010400" cy="9296400"/>
  <p:defaultTextStyle>
    <a:defPPr>
      <a:defRPr lang="en-US"/>
    </a:defPPr>
    <a:lvl1pPr marL="0" algn="l" defTabSz="9141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70" algn="l" defTabSz="9141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39" algn="l" defTabSz="9141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08" algn="l" defTabSz="9141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78" algn="l" defTabSz="9141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48" algn="l" defTabSz="9141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417" algn="l" defTabSz="9141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87" algn="l" defTabSz="9141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556" algn="l" defTabSz="9141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63C180-BDDF-4EF9-9F75-14B1BF7FAF90}" v="1" dt="2022-08-30T19:05:23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2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1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43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0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39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7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3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87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70" indent="0">
              <a:buNone/>
              <a:defRPr sz="2000" b="1"/>
            </a:lvl2pPr>
            <a:lvl3pPr marL="914139" indent="0">
              <a:buNone/>
              <a:defRPr sz="1800" b="1"/>
            </a:lvl3pPr>
            <a:lvl4pPr marL="1371208" indent="0">
              <a:buNone/>
              <a:defRPr sz="1600" b="1"/>
            </a:lvl4pPr>
            <a:lvl5pPr marL="1828278" indent="0">
              <a:buNone/>
              <a:defRPr sz="1600" b="1"/>
            </a:lvl5pPr>
            <a:lvl6pPr marL="2285348" indent="0">
              <a:buNone/>
              <a:defRPr sz="1600" b="1"/>
            </a:lvl6pPr>
            <a:lvl7pPr marL="2742417" indent="0">
              <a:buNone/>
              <a:defRPr sz="1600" b="1"/>
            </a:lvl7pPr>
            <a:lvl8pPr marL="3199487" indent="0">
              <a:buNone/>
              <a:defRPr sz="1600" b="1"/>
            </a:lvl8pPr>
            <a:lvl9pPr marL="365655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70" indent="0">
              <a:buNone/>
              <a:defRPr sz="2000" b="1"/>
            </a:lvl2pPr>
            <a:lvl3pPr marL="914139" indent="0">
              <a:buNone/>
              <a:defRPr sz="1800" b="1"/>
            </a:lvl3pPr>
            <a:lvl4pPr marL="1371208" indent="0">
              <a:buNone/>
              <a:defRPr sz="1600" b="1"/>
            </a:lvl4pPr>
            <a:lvl5pPr marL="1828278" indent="0">
              <a:buNone/>
              <a:defRPr sz="1600" b="1"/>
            </a:lvl5pPr>
            <a:lvl6pPr marL="2285348" indent="0">
              <a:buNone/>
              <a:defRPr sz="1600" b="1"/>
            </a:lvl6pPr>
            <a:lvl7pPr marL="2742417" indent="0">
              <a:buNone/>
              <a:defRPr sz="1600" b="1"/>
            </a:lvl7pPr>
            <a:lvl8pPr marL="3199487" indent="0">
              <a:buNone/>
              <a:defRPr sz="1600" b="1"/>
            </a:lvl8pPr>
            <a:lvl9pPr marL="365655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84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31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8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70" indent="0">
              <a:buNone/>
              <a:defRPr sz="1200"/>
            </a:lvl2pPr>
            <a:lvl3pPr marL="914139" indent="0">
              <a:buNone/>
              <a:defRPr sz="1000"/>
            </a:lvl3pPr>
            <a:lvl4pPr marL="1371208" indent="0">
              <a:buNone/>
              <a:defRPr sz="900"/>
            </a:lvl4pPr>
            <a:lvl5pPr marL="1828278" indent="0">
              <a:buNone/>
              <a:defRPr sz="900"/>
            </a:lvl5pPr>
            <a:lvl6pPr marL="2285348" indent="0">
              <a:buNone/>
              <a:defRPr sz="900"/>
            </a:lvl6pPr>
            <a:lvl7pPr marL="2742417" indent="0">
              <a:buNone/>
              <a:defRPr sz="900"/>
            </a:lvl7pPr>
            <a:lvl8pPr marL="3199487" indent="0">
              <a:buNone/>
              <a:defRPr sz="900"/>
            </a:lvl8pPr>
            <a:lvl9pPr marL="365655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9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70" indent="0">
              <a:buNone/>
              <a:defRPr sz="2800"/>
            </a:lvl2pPr>
            <a:lvl3pPr marL="914139" indent="0">
              <a:buNone/>
              <a:defRPr sz="2400"/>
            </a:lvl3pPr>
            <a:lvl4pPr marL="1371208" indent="0">
              <a:buNone/>
              <a:defRPr sz="2000"/>
            </a:lvl4pPr>
            <a:lvl5pPr marL="1828278" indent="0">
              <a:buNone/>
              <a:defRPr sz="2000"/>
            </a:lvl5pPr>
            <a:lvl6pPr marL="2285348" indent="0">
              <a:buNone/>
              <a:defRPr sz="2000"/>
            </a:lvl6pPr>
            <a:lvl7pPr marL="2742417" indent="0">
              <a:buNone/>
              <a:defRPr sz="2000"/>
            </a:lvl7pPr>
            <a:lvl8pPr marL="3199487" indent="0">
              <a:buNone/>
              <a:defRPr sz="2000"/>
            </a:lvl8pPr>
            <a:lvl9pPr marL="365655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70" indent="0">
              <a:buNone/>
              <a:defRPr sz="1200"/>
            </a:lvl2pPr>
            <a:lvl3pPr marL="914139" indent="0">
              <a:buNone/>
              <a:defRPr sz="1000"/>
            </a:lvl3pPr>
            <a:lvl4pPr marL="1371208" indent="0">
              <a:buNone/>
              <a:defRPr sz="900"/>
            </a:lvl4pPr>
            <a:lvl5pPr marL="1828278" indent="0">
              <a:buNone/>
              <a:defRPr sz="900"/>
            </a:lvl5pPr>
            <a:lvl6pPr marL="2285348" indent="0">
              <a:buNone/>
              <a:defRPr sz="900"/>
            </a:lvl6pPr>
            <a:lvl7pPr marL="2742417" indent="0">
              <a:buNone/>
              <a:defRPr sz="900"/>
            </a:lvl7pPr>
            <a:lvl8pPr marL="3199487" indent="0">
              <a:buNone/>
              <a:defRPr sz="900"/>
            </a:lvl8pPr>
            <a:lvl9pPr marL="365655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47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4" tIns="45706" rIns="91414" bIns="457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4" tIns="45706" rIns="91414" bIns="457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14" tIns="45706" rIns="91414" bIns="4570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8B81E-09C3-49F3-90A3-600368B21FE5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14" tIns="45706" rIns="91414" bIns="4570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14" tIns="45706" rIns="91414" bIns="4570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90C2B-148F-4ABE-8D35-283A6D0327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1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3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02" indent="-342802" algn="l" defTabSz="914139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38" indent="-285668" algn="l" defTabSz="914139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74" indent="-228534" algn="l" defTabSz="9141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42" indent="-228534" algn="l" defTabSz="914139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12" indent="-228534" algn="l" defTabSz="914139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83" indent="-228534" algn="l" defTabSz="9141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52" indent="-228534" algn="l" defTabSz="9141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22" indent="-228534" algn="l" defTabSz="9141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92" indent="-228534" algn="l" defTabSz="914139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0" algn="l" defTabSz="9141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39" algn="l" defTabSz="9141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08" algn="l" defTabSz="9141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78" algn="l" defTabSz="9141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48" algn="l" defTabSz="9141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17" algn="l" defTabSz="9141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87" algn="l" defTabSz="9141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56" algn="l" defTabSz="9141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slideLayout" Target="../slideLayouts/slideLayout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OTLSHAPE_T_41cd1f18a00c4ce3a9361fb103597a9d_HorizontalConnector1"/>
          <p:cNvCxnSpPr>
            <a:cxnSpLocks/>
          </p:cNvCxnSpPr>
          <p:nvPr>
            <p:custDataLst>
              <p:tags r:id="rId2"/>
            </p:custDataLst>
          </p:nvPr>
        </p:nvCxnSpPr>
        <p:spPr>
          <a:xfrm>
            <a:off x="1507023" y="6224799"/>
            <a:ext cx="5808177" cy="546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_b6c7981d4be54399863c90ccfceb3320_HorizontalConnector1"/>
          <p:cNvCxnSpPr>
            <a:cxnSpLocks/>
          </p:cNvCxnSpPr>
          <p:nvPr>
            <p:custDataLst>
              <p:tags r:id="rId3"/>
            </p:custDataLst>
          </p:nvPr>
        </p:nvCxnSpPr>
        <p:spPr>
          <a:xfrm>
            <a:off x="1665773" y="5930918"/>
            <a:ext cx="4417000" cy="3596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T_a55700de312b47348593024e1229cfa3_HorizontalConnector1"/>
          <p:cNvCxnSpPr>
            <a:cxnSpLocks/>
          </p:cNvCxnSpPr>
          <p:nvPr>
            <p:custDataLst>
              <p:tags r:id="rId4"/>
            </p:custDataLst>
          </p:nvPr>
        </p:nvCxnSpPr>
        <p:spPr>
          <a:xfrm>
            <a:off x="1521579" y="5653162"/>
            <a:ext cx="4139573" cy="459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T_aee867e913d5479b84ecbe86425e5382_HorizontalConnector1"/>
          <p:cNvCxnSpPr>
            <a:cxnSpLocks/>
          </p:cNvCxnSpPr>
          <p:nvPr>
            <p:custDataLst>
              <p:tags r:id="rId5"/>
            </p:custDataLst>
          </p:nvPr>
        </p:nvCxnSpPr>
        <p:spPr>
          <a:xfrm>
            <a:off x="1611387" y="5071730"/>
            <a:ext cx="1741467" cy="5413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_89cb60bf78d444bb82bc0a997141f1ac_HorizontalConnector1"/>
          <p:cNvCxnSpPr>
            <a:cxnSpLocks/>
          </p:cNvCxnSpPr>
          <p:nvPr>
            <p:custDataLst>
              <p:tags r:id="rId6"/>
            </p:custDataLst>
          </p:nvPr>
        </p:nvCxnSpPr>
        <p:spPr>
          <a:xfrm>
            <a:off x="2683239" y="4805029"/>
            <a:ext cx="343237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T_d8c15af2786d4741b4de22f0cb99e2f0_HorizontalConnector1"/>
          <p:cNvCxnSpPr/>
          <p:nvPr>
            <p:custDataLst>
              <p:tags r:id="rId7"/>
            </p:custDataLst>
          </p:nvPr>
        </p:nvCxnSpPr>
        <p:spPr>
          <a:xfrm>
            <a:off x="2045788" y="4527472"/>
            <a:ext cx="561982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_8fe3eea4799b4296839a6cb9cb4bc121_HorizontalConnector1"/>
          <p:cNvCxnSpPr/>
          <p:nvPr>
            <p:custDataLst>
              <p:tags r:id="rId8"/>
            </p:custDataLst>
          </p:nvPr>
        </p:nvCxnSpPr>
        <p:spPr>
          <a:xfrm flipH="1">
            <a:off x="1248755" y="3738229"/>
            <a:ext cx="821567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ebf687c8f9194942a5879f33e74298da_Connector1"/>
          <p:cNvCxnSpPr/>
          <p:nvPr>
            <p:custDataLst>
              <p:tags r:id="rId9"/>
            </p:custDataLst>
          </p:nvPr>
        </p:nvCxnSpPr>
        <p:spPr>
          <a:xfrm>
            <a:off x="4161439" y="2207477"/>
            <a:ext cx="0" cy="442172"/>
          </a:xfrm>
          <a:prstGeom prst="line">
            <a:avLst/>
          </a:prstGeom>
          <a:ln w="9525" cap="flat" cmpd="sng" algn="ctr">
            <a:solidFill>
              <a:schemeClr val="accent2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M_dd806273afa44c9f85a6ffcad7c7e170_Connector1"/>
          <p:cNvCxnSpPr/>
          <p:nvPr>
            <p:custDataLst>
              <p:tags r:id="rId10"/>
            </p:custDataLst>
          </p:nvPr>
        </p:nvCxnSpPr>
        <p:spPr>
          <a:xfrm>
            <a:off x="3102660" y="1779019"/>
            <a:ext cx="0" cy="894715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M_cb599978e0114c0ba0c960bf79939c90_Connector1"/>
          <p:cNvCxnSpPr/>
          <p:nvPr>
            <p:custDataLst>
              <p:tags r:id="rId11"/>
            </p:custDataLst>
          </p:nvPr>
        </p:nvCxnSpPr>
        <p:spPr>
          <a:xfrm>
            <a:off x="942965" y="2226377"/>
            <a:ext cx="0" cy="442172"/>
          </a:xfrm>
          <a:prstGeom prst="line">
            <a:avLst/>
          </a:prstGeom>
          <a:ln w="9525" cap="flat" cmpd="sng" algn="ctr">
            <a:solidFill>
              <a:srgbClr val="0072BC">
                <a:alpha val="49804"/>
              </a:srgb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TLSHAPE_TB_00000000000000000000000000000000_LeftEndCaps"/>
          <p:cNvSpPr txBox="1"/>
          <p:nvPr>
            <p:custDataLst>
              <p:tags r:id="rId12"/>
            </p:custDataLst>
          </p:nvPr>
        </p:nvSpPr>
        <p:spPr>
          <a:xfrm>
            <a:off x="312773" y="2720549"/>
            <a:ext cx="448584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dirty="0">
                <a:solidFill>
                  <a:schemeClr val="accent2"/>
                </a:solidFill>
                <a:latin typeface="Calibri"/>
              </a:rPr>
              <a:t>2022</a:t>
            </a:r>
          </a:p>
        </p:txBody>
      </p:sp>
      <p:sp>
        <p:nvSpPr>
          <p:cNvPr id="18" name="OTLSHAPE_TB_00000000000000000000000000000000_RightEndCaps"/>
          <p:cNvSpPr txBox="1"/>
          <p:nvPr>
            <p:custDataLst>
              <p:tags r:id="rId13"/>
            </p:custDataLst>
          </p:nvPr>
        </p:nvSpPr>
        <p:spPr>
          <a:xfrm>
            <a:off x="8358308" y="2720549"/>
            <a:ext cx="448584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dirty="0">
                <a:solidFill>
                  <a:schemeClr val="accent2"/>
                </a:solidFill>
                <a:latin typeface="Calibri"/>
              </a:rPr>
              <a:t>2023</a:t>
            </a:r>
          </a:p>
        </p:txBody>
      </p:sp>
      <p:sp>
        <p:nvSpPr>
          <p:cNvPr id="19" name="OTLSHAPE_TB_00000000000000000000000000000000_ScaleContainer"/>
          <p:cNvSpPr/>
          <p:nvPr>
            <p:custDataLst>
              <p:tags r:id="rId14"/>
            </p:custDataLst>
          </p:nvPr>
        </p:nvSpPr>
        <p:spPr>
          <a:xfrm>
            <a:off x="927097" y="2668550"/>
            <a:ext cx="7289800" cy="381000"/>
          </a:xfrm>
          <a:prstGeom prst="rect">
            <a:avLst/>
          </a:prstGeom>
          <a:gradFill flip="none" rotWithShape="1">
            <a:gsLst>
              <a:gs pos="0">
                <a:srgbClr val="44546A"/>
              </a:gs>
              <a:gs pos="0">
                <a:srgbClr val="44546A"/>
              </a:gs>
            </a:gsLst>
            <a:lin ang="5400000" scaled="1"/>
            <a:tileRect/>
          </a:gradFill>
          <a:ln w="25400" cap="flat" cmpd="sng" algn="ctr">
            <a:noFill/>
            <a:prstDash val="solid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23" name="OTLSHAPE_TB_00000000000000000000000000000000_TimescaleInterval1"/>
          <p:cNvSpPr txBox="1"/>
          <p:nvPr>
            <p:custDataLst>
              <p:tags r:id="rId15"/>
            </p:custDataLst>
          </p:nvPr>
        </p:nvSpPr>
        <p:spPr>
          <a:xfrm>
            <a:off x="990598" y="2766024"/>
            <a:ext cx="469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 dirty="0">
                <a:solidFill>
                  <a:schemeClr val="lt1"/>
                </a:solidFill>
                <a:latin typeface="Calibri"/>
              </a:rPr>
              <a:t>Week 1</a:t>
            </a:r>
          </a:p>
        </p:txBody>
      </p:sp>
      <p:cxnSp>
        <p:nvCxnSpPr>
          <p:cNvPr id="24" name="OTLSHAPE_TB_00000000000000000000000000000000_Separator1"/>
          <p:cNvCxnSpPr/>
          <p:nvPr>
            <p:custDataLst>
              <p:tags r:id="rId16"/>
            </p:custDataLst>
          </p:nvPr>
        </p:nvCxnSpPr>
        <p:spPr>
          <a:xfrm>
            <a:off x="1735683" y="275745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TLSHAPE_TB_00000000000000000000000000000000_TimescaleInterval2"/>
          <p:cNvSpPr txBox="1"/>
          <p:nvPr>
            <p:custDataLst>
              <p:tags r:id="rId17"/>
            </p:custDataLst>
          </p:nvPr>
        </p:nvSpPr>
        <p:spPr>
          <a:xfrm>
            <a:off x="1799183" y="2766024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dirty="0">
                <a:solidFill>
                  <a:schemeClr val="lt1"/>
                </a:solidFill>
                <a:latin typeface="Calibri"/>
              </a:rPr>
              <a:t>6</a:t>
            </a:r>
          </a:p>
        </p:txBody>
      </p:sp>
      <p:cxnSp>
        <p:nvCxnSpPr>
          <p:cNvPr id="26" name="OTLSHAPE_TB_00000000000000000000000000000000_Separator2"/>
          <p:cNvCxnSpPr/>
          <p:nvPr>
            <p:custDataLst>
              <p:tags r:id="rId18"/>
            </p:custDataLst>
          </p:nvPr>
        </p:nvCxnSpPr>
        <p:spPr>
          <a:xfrm>
            <a:off x="2544268" y="275745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TLSHAPE_TB_00000000000000000000000000000000_TimescaleInterval3"/>
          <p:cNvSpPr txBox="1"/>
          <p:nvPr>
            <p:custDataLst>
              <p:tags r:id="rId19"/>
            </p:custDataLst>
          </p:nvPr>
        </p:nvSpPr>
        <p:spPr>
          <a:xfrm>
            <a:off x="2607770" y="2766024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/>
              </a:rPr>
              <a:t>11</a:t>
            </a:r>
          </a:p>
        </p:txBody>
      </p:sp>
      <p:cxnSp>
        <p:nvCxnSpPr>
          <p:cNvPr id="28" name="OTLSHAPE_TB_00000000000000000000000000000000_Separator3"/>
          <p:cNvCxnSpPr/>
          <p:nvPr>
            <p:custDataLst>
              <p:tags r:id="rId20"/>
            </p:custDataLst>
          </p:nvPr>
        </p:nvCxnSpPr>
        <p:spPr>
          <a:xfrm>
            <a:off x="3352854" y="275745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TLSHAPE_TB_00000000000000000000000000000000_TimescaleInterval4"/>
          <p:cNvSpPr txBox="1"/>
          <p:nvPr>
            <p:custDataLst>
              <p:tags r:id="rId21"/>
            </p:custDataLst>
          </p:nvPr>
        </p:nvSpPr>
        <p:spPr>
          <a:xfrm>
            <a:off x="3416354" y="2766024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/>
              </a:rPr>
              <a:t>16</a:t>
            </a:r>
          </a:p>
        </p:txBody>
      </p:sp>
      <p:cxnSp>
        <p:nvCxnSpPr>
          <p:cNvPr id="30" name="OTLSHAPE_TB_00000000000000000000000000000000_Separator4"/>
          <p:cNvCxnSpPr/>
          <p:nvPr>
            <p:custDataLst>
              <p:tags r:id="rId22"/>
            </p:custDataLst>
          </p:nvPr>
        </p:nvCxnSpPr>
        <p:spPr>
          <a:xfrm>
            <a:off x="4161439" y="275745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TLSHAPE_TB_00000000000000000000000000000000_TimescaleInterval5"/>
          <p:cNvSpPr txBox="1"/>
          <p:nvPr>
            <p:custDataLst>
              <p:tags r:id="rId23"/>
            </p:custDataLst>
          </p:nvPr>
        </p:nvSpPr>
        <p:spPr>
          <a:xfrm>
            <a:off x="4224941" y="2766024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/>
              </a:rPr>
              <a:t>21</a:t>
            </a:r>
          </a:p>
        </p:txBody>
      </p:sp>
      <p:cxnSp>
        <p:nvCxnSpPr>
          <p:cNvPr id="32" name="OTLSHAPE_TB_00000000000000000000000000000000_Separator5"/>
          <p:cNvCxnSpPr/>
          <p:nvPr>
            <p:custDataLst>
              <p:tags r:id="rId24"/>
            </p:custDataLst>
          </p:nvPr>
        </p:nvCxnSpPr>
        <p:spPr>
          <a:xfrm>
            <a:off x="4970025" y="275745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TLSHAPE_TB_00000000000000000000000000000000_TimescaleInterval6"/>
          <p:cNvSpPr txBox="1"/>
          <p:nvPr>
            <p:custDataLst>
              <p:tags r:id="rId25"/>
            </p:custDataLst>
          </p:nvPr>
        </p:nvSpPr>
        <p:spPr>
          <a:xfrm>
            <a:off x="5033525" y="2766024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/>
              </a:rPr>
              <a:t>26</a:t>
            </a:r>
          </a:p>
        </p:txBody>
      </p:sp>
      <p:cxnSp>
        <p:nvCxnSpPr>
          <p:cNvPr id="34" name="OTLSHAPE_TB_00000000000000000000000000000000_Separator6"/>
          <p:cNvCxnSpPr/>
          <p:nvPr>
            <p:custDataLst>
              <p:tags r:id="rId26"/>
            </p:custDataLst>
          </p:nvPr>
        </p:nvCxnSpPr>
        <p:spPr>
          <a:xfrm>
            <a:off x="5778610" y="275745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TLSHAPE_TB_00000000000000000000000000000000_TimescaleInterval7"/>
          <p:cNvSpPr txBox="1"/>
          <p:nvPr>
            <p:custDataLst>
              <p:tags r:id="rId27"/>
            </p:custDataLst>
          </p:nvPr>
        </p:nvSpPr>
        <p:spPr>
          <a:xfrm>
            <a:off x="5842110" y="2766024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/>
              </a:rPr>
              <a:t>31</a:t>
            </a:r>
          </a:p>
        </p:txBody>
      </p:sp>
      <p:cxnSp>
        <p:nvCxnSpPr>
          <p:cNvPr id="36" name="OTLSHAPE_TB_00000000000000000000000000000000_Separator7"/>
          <p:cNvCxnSpPr/>
          <p:nvPr>
            <p:custDataLst>
              <p:tags r:id="rId28"/>
            </p:custDataLst>
          </p:nvPr>
        </p:nvCxnSpPr>
        <p:spPr>
          <a:xfrm>
            <a:off x="6587195" y="275745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TLSHAPE_TB_00000000000000000000000000000000_TimescaleInterval8"/>
          <p:cNvSpPr txBox="1"/>
          <p:nvPr>
            <p:custDataLst>
              <p:tags r:id="rId29"/>
            </p:custDataLst>
          </p:nvPr>
        </p:nvSpPr>
        <p:spPr>
          <a:xfrm>
            <a:off x="6650696" y="2766024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/>
              </a:rPr>
              <a:t>36</a:t>
            </a:r>
          </a:p>
        </p:txBody>
      </p:sp>
      <p:cxnSp>
        <p:nvCxnSpPr>
          <p:cNvPr id="38" name="OTLSHAPE_TB_00000000000000000000000000000000_Separator8"/>
          <p:cNvCxnSpPr/>
          <p:nvPr>
            <p:custDataLst>
              <p:tags r:id="rId30"/>
            </p:custDataLst>
          </p:nvPr>
        </p:nvCxnSpPr>
        <p:spPr>
          <a:xfrm>
            <a:off x="7395781" y="275745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TLSHAPE_TB_00000000000000000000000000000000_TimescaleInterval9"/>
          <p:cNvSpPr txBox="1"/>
          <p:nvPr>
            <p:custDataLst>
              <p:tags r:id="rId31"/>
            </p:custDataLst>
          </p:nvPr>
        </p:nvSpPr>
        <p:spPr>
          <a:xfrm>
            <a:off x="7459283" y="2766024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>
                <a:solidFill>
                  <a:schemeClr val="lt1"/>
                </a:solidFill>
                <a:latin typeface="Calibri"/>
              </a:rPr>
              <a:t>41</a:t>
            </a:r>
          </a:p>
        </p:txBody>
      </p:sp>
      <p:sp>
        <p:nvSpPr>
          <p:cNvPr id="52" name="OTLSHAPE_M_cb599978e0114c0ba0c960bf79939c90_Title"/>
          <p:cNvSpPr txBox="1"/>
          <p:nvPr>
            <p:custDataLst>
              <p:tags r:id="rId32"/>
            </p:custDataLst>
          </p:nvPr>
        </p:nvSpPr>
        <p:spPr>
          <a:xfrm>
            <a:off x="1310623" y="1950986"/>
            <a:ext cx="1966723" cy="33855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Schedule meeting with Exec leadership</a:t>
            </a:r>
          </a:p>
        </p:txBody>
      </p:sp>
      <p:sp>
        <p:nvSpPr>
          <p:cNvPr id="53" name="OTLSHAPE_M_cb599978e0114c0ba0c960bf79939c90_Date"/>
          <p:cNvSpPr txBox="1"/>
          <p:nvPr>
            <p:custDataLst>
              <p:tags r:id="rId33"/>
            </p:custDataLst>
          </p:nvPr>
        </p:nvSpPr>
        <p:spPr>
          <a:xfrm>
            <a:off x="1294296" y="2298194"/>
            <a:ext cx="4953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1F497E"/>
                </a:solidFill>
                <a:latin typeface="Calibri"/>
              </a:rPr>
              <a:t>9/1/2022</a:t>
            </a:r>
          </a:p>
        </p:txBody>
      </p:sp>
      <p:sp>
        <p:nvSpPr>
          <p:cNvPr id="54" name="OTLSHAPE_M_cb599978e0114c0ba0c960bf79939c90_Shape"/>
          <p:cNvSpPr/>
          <p:nvPr>
            <p:custDataLst>
              <p:tags r:id="rId34"/>
            </p:custDataLst>
          </p:nvPr>
        </p:nvSpPr>
        <p:spPr>
          <a:xfrm rot="16200000">
            <a:off x="968365" y="2226377"/>
            <a:ext cx="165100" cy="165100"/>
          </a:xfrm>
          <a:prstGeom prst="flowChartMerge">
            <a:avLst/>
          </a:prstGeom>
          <a:solidFill>
            <a:srgbClr val="0072BC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55" name="OTLSHAPE_M_dd806273afa44c9f85a6ffcad7c7e170_Title"/>
          <p:cNvSpPr txBox="1"/>
          <p:nvPr>
            <p:custDataLst>
              <p:tags r:id="rId35"/>
            </p:custDataLst>
          </p:nvPr>
        </p:nvSpPr>
        <p:spPr>
          <a:xfrm>
            <a:off x="3343563" y="1662107"/>
            <a:ext cx="16383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Finalize project selection list</a:t>
            </a:r>
          </a:p>
        </p:txBody>
      </p:sp>
      <p:sp>
        <p:nvSpPr>
          <p:cNvPr id="56" name="OTLSHAPE_M_dd806273afa44c9f85a6ffcad7c7e170_Date"/>
          <p:cNvSpPr txBox="1"/>
          <p:nvPr>
            <p:custDataLst>
              <p:tags r:id="rId36"/>
            </p:custDataLst>
          </p:nvPr>
        </p:nvSpPr>
        <p:spPr>
          <a:xfrm>
            <a:off x="3396618" y="1845651"/>
            <a:ext cx="558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1F497E"/>
                </a:solidFill>
                <a:latin typeface="Calibri"/>
              </a:rPr>
              <a:t>12/1/2022</a:t>
            </a:r>
          </a:p>
        </p:txBody>
      </p:sp>
      <p:sp>
        <p:nvSpPr>
          <p:cNvPr id="57" name="OTLSHAPE_M_dd806273afa44c9f85a6ffcad7c7e170_Shape"/>
          <p:cNvSpPr/>
          <p:nvPr>
            <p:custDataLst>
              <p:tags r:id="rId37"/>
            </p:custDataLst>
          </p:nvPr>
        </p:nvSpPr>
        <p:spPr>
          <a:xfrm rot="16200000">
            <a:off x="3095935" y="1773104"/>
            <a:ext cx="165100" cy="165100"/>
          </a:xfrm>
          <a:prstGeom prst="flowChartMerg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58" name="OTLSHAPE_M_ebf687c8f9194942a5879f33e74298da_Title"/>
          <p:cNvSpPr txBox="1"/>
          <p:nvPr>
            <p:custDataLst>
              <p:tags r:id="rId38"/>
            </p:custDataLst>
          </p:nvPr>
        </p:nvSpPr>
        <p:spPr>
          <a:xfrm>
            <a:off x="4341465" y="2108848"/>
            <a:ext cx="1906934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/>
              </a:rPr>
              <a:t>Start posting 1st round of RFPs</a:t>
            </a:r>
          </a:p>
        </p:txBody>
      </p:sp>
      <p:sp>
        <p:nvSpPr>
          <p:cNvPr id="59" name="OTLSHAPE_M_ebf687c8f9194942a5879f33e74298da_Date"/>
          <p:cNvSpPr txBox="1"/>
          <p:nvPr>
            <p:custDataLst>
              <p:tags r:id="rId39"/>
            </p:custDataLst>
          </p:nvPr>
        </p:nvSpPr>
        <p:spPr>
          <a:xfrm>
            <a:off x="4349704" y="2269780"/>
            <a:ext cx="5588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1F497E"/>
                </a:solidFill>
                <a:latin typeface="Calibri"/>
              </a:rPr>
              <a:t>1/16/2023</a:t>
            </a:r>
          </a:p>
        </p:txBody>
      </p:sp>
      <p:sp>
        <p:nvSpPr>
          <p:cNvPr id="60" name="OTLSHAPE_M_ebf687c8f9194942a5879f33e74298da_Shape"/>
          <p:cNvSpPr/>
          <p:nvPr>
            <p:custDataLst>
              <p:tags r:id="rId40"/>
            </p:custDataLst>
          </p:nvPr>
        </p:nvSpPr>
        <p:spPr>
          <a:xfrm rot="16200000">
            <a:off x="4168903" y="2139650"/>
            <a:ext cx="165100" cy="165100"/>
          </a:xfrm>
          <a:prstGeom prst="flowChartMerge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61" name="OTLSHAPE_T_8fe3eea4799b4296839a6cb9cb4bc121_Shape"/>
          <p:cNvSpPr/>
          <p:nvPr>
            <p:custDataLst>
              <p:tags r:id="rId41"/>
            </p:custDataLst>
          </p:nvPr>
        </p:nvSpPr>
        <p:spPr>
          <a:xfrm>
            <a:off x="942965" y="3536133"/>
            <a:ext cx="1319823" cy="213266"/>
          </a:xfrm>
          <a:prstGeom prst="rect">
            <a:avLst/>
          </a:prstGeom>
          <a:solidFill>
            <a:srgbClr val="0072BC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62" name="OTLSHAPE_T_8fe3eea4799b4296839a6cb9cb4bc121_ShapePercentage" hidden="1"/>
          <p:cNvSpPr/>
          <p:nvPr>
            <p:custDataLst>
              <p:tags r:id="rId42"/>
            </p:custDataLst>
          </p:nvPr>
        </p:nvSpPr>
        <p:spPr>
          <a:xfrm>
            <a:off x="1279902" y="39452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63" name="OTLSHAPE_T_8fe3eea4799b4296839a6cb9cb4bc121_Duration" hidden="1"/>
          <p:cNvSpPr txBox="1"/>
          <p:nvPr>
            <p:custDataLst>
              <p:tags r:id="rId43"/>
            </p:custDataLst>
          </p:nvPr>
        </p:nvSpPr>
        <p:spPr>
          <a:xfrm>
            <a:off x="1" y="39452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/>
              </a:rPr>
              <a:t>52 days</a:t>
            </a:r>
          </a:p>
        </p:txBody>
      </p:sp>
      <p:sp>
        <p:nvSpPr>
          <p:cNvPr id="64" name="OTLSHAPE_T_8fe3eea4799b4296839a6cb9cb4bc121_TextPercentage" hidden="1"/>
          <p:cNvSpPr txBox="1"/>
          <p:nvPr>
            <p:custDataLst>
              <p:tags r:id="rId44"/>
            </p:custDataLst>
          </p:nvPr>
        </p:nvSpPr>
        <p:spPr>
          <a:xfrm>
            <a:off x="0" y="41002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65" name="OTLSHAPE_T_8fe3eea4799b4296839a6cb9cb4bc121_StartDate" hidden="1"/>
          <p:cNvSpPr txBox="1"/>
          <p:nvPr>
            <p:custDataLst>
              <p:tags r:id="rId45"/>
            </p:custDataLst>
          </p:nvPr>
        </p:nvSpPr>
        <p:spPr>
          <a:xfrm>
            <a:off x="0" y="41002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66" name="OTLSHAPE_T_8fe3eea4799b4296839a6cb9cb4bc121_EndDate" hidden="1"/>
          <p:cNvSpPr txBox="1"/>
          <p:nvPr>
            <p:custDataLst>
              <p:tags r:id="rId46"/>
            </p:custDataLst>
          </p:nvPr>
        </p:nvSpPr>
        <p:spPr>
          <a:xfrm>
            <a:off x="0" y="41002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67" name="OTLSHAPE_T_8fe3eea4799b4296839a6cb9cb4bc121_JoinedDate"/>
          <p:cNvSpPr txBox="1"/>
          <p:nvPr>
            <p:custDataLst>
              <p:tags r:id="rId47"/>
            </p:custDataLst>
          </p:nvPr>
        </p:nvSpPr>
        <p:spPr>
          <a:xfrm>
            <a:off x="2423226" y="3557339"/>
            <a:ext cx="1206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1F497E"/>
                </a:solidFill>
                <a:latin typeface="Calibri"/>
              </a:rPr>
              <a:t>9/1/2022 - 11/1/2022</a:t>
            </a:r>
          </a:p>
        </p:txBody>
      </p:sp>
      <p:sp>
        <p:nvSpPr>
          <p:cNvPr id="68" name="OTLSHAPE_T_8fe3eea4799b4296839a6cb9cb4bc121_Title"/>
          <p:cNvSpPr txBox="1"/>
          <p:nvPr>
            <p:custDataLst>
              <p:tags r:id="rId48"/>
            </p:custDataLst>
          </p:nvPr>
        </p:nvSpPr>
        <p:spPr>
          <a:xfrm>
            <a:off x="3714696" y="3551210"/>
            <a:ext cx="3744587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Collect ideas internal and external and host Research Needs Day</a:t>
            </a:r>
          </a:p>
        </p:txBody>
      </p:sp>
      <p:sp>
        <p:nvSpPr>
          <p:cNvPr id="69" name="OTLSHAPE_T_44c68c78e7ba4c80a9059783cc144ba7_Shape"/>
          <p:cNvSpPr/>
          <p:nvPr>
            <p:custDataLst>
              <p:tags r:id="rId49"/>
            </p:custDataLst>
          </p:nvPr>
        </p:nvSpPr>
        <p:spPr>
          <a:xfrm>
            <a:off x="1889691" y="3822947"/>
            <a:ext cx="808585" cy="230368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70" name="OTLSHAPE_T_44c68c78e7ba4c80a9059783cc144ba7_ShapePercentage" hidden="1"/>
          <p:cNvSpPr/>
          <p:nvPr>
            <p:custDataLst>
              <p:tags r:id="rId50"/>
            </p:custDataLst>
          </p:nvPr>
        </p:nvSpPr>
        <p:spPr>
          <a:xfrm>
            <a:off x="2088487" y="42119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71" name="OTLSHAPE_T_44c68c78e7ba4c80a9059783cc144ba7_Duration" hidden="1"/>
          <p:cNvSpPr txBox="1"/>
          <p:nvPr>
            <p:custDataLst>
              <p:tags r:id="rId51"/>
            </p:custDataLst>
          </p:nvPr>
        </p:nvSpPr>
        <p:spPr>
          <a:xfrm>
            <a:off x="1" y="42119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/>
              </a:rPr>
              <a:t>31 days</a:t>
            </a:r>
          </a:p>
        </p:txBody>
      </p:sp>
      <p:sp>
        <p:nvSpPr>
          <p:cNvPr id="72" name="OTLSHAPE_T_44c68c78e7ba4c80a9059783cc144ba7_TextPercentage" hidden="1"/>
          <p:cNvSpPr txBox="1"/>
          <p:nvPr>
            <p:custDataLst>
              <p:tags r:id="rId52"/>
            </p:custDataLst>
          </p:nvPr>
        </p:nvSpPr>
        <p:spPr>
          <a:xfrm>
            <a:off x="0" y="43669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73" name="OTLSHAPE_T_44c68c78e7ba4c80a9059783cc144ba7_StartDate" hidden="1"/>
          <p:cNvSpPr txBox="1"/>
          <p:nvPr>
            <p:custDataLst>
              <p:tags r:id="rId53"/>
            </p:custDataLst>
          </p:nvPr>
        </p:nvSpPr>
        <p:spPr>
          <a:xfrm>
            <a:off x="0" y="43669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74" name="OTLSHAPE_T_44c68c78e7ba4c80a9059783cc144ba7_EndDate" hidden="1"/>
          <p:cNvSpPr txBox="1"/>
          <p:nvPr>
            <p:custDataLst>
              <p:tags r:id="rId54"/>
            </p:custDataLst>
          </p:nvPr>
        </p:nvSpPr>
        <p:spPr>
          <a:xfrm>
            <a:off x="0" y="43669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75" name="OTLSHAPE_T_44c68c78e7ba4c80a9059783cc144ba7_JoinedDate"/>
          <p:cNvSpPr txBox="1"/>
          <p:nvPr>
            <p:custDataLst>
              <p:tags r:id="rId55"/>
            </p:custDataLst>
          </p:nvPr>
        </p:nvSpPr>
        <p:spPr>
          <a:xfrm>
            <a:off x="2849389" y="3875511"/>
            <a:ext cx="13335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1F497E"/>
                </a:solidFill>
                <a:latin typeface="Calibri"/>
              </a:rPr>
              <a:t>10/17/2022 - 11/16/2022</a:t>
            </a:r>
          </a:p>
        </p:txBody>
      </p:sp>
      <p:sp>
        <p:nvSpPr>
          <p:cNvPr id="76" name="OTLSHAPE_T_44c68c78e7ba4c80a9059783cc144ba7_Title"/>
          <p:cNvSpPr txBox="1"/>
          <p:nvPr>
            <p:custDataLst>
              <p:tags r:id="rId56"/>
            </p:custDataLst>
          </p:nvPr>
        </p:nvSpPr>
        <p:spPr>
          <a:xfrm>
            <a:off x="4334002" y="3853492"/>
            <a:ext cx="26543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Review existing project timelines and budgets</a:t>
            </a:r>
          </a:p>
        </p:txBody>
      </p:sp>
      <p:sp>
        <p:nvSpPr>
          <p:cNvPr id="77" name="OTLSHAPE_T_1d14b20e30134e1d95c8f458ab43633f_Shape"/>
          <p:cNvSpPr/>
          <p:nvPr>
            <p:custDataLst>
              <p:tags r:id="rId57"/>
            </p:custDataLst>
          </p:nvPr>
        </p:nvSpPr>
        <p:spPr>
          <a:xfrm>
            <a:off x="2348408" y="4153133"/>
            <a:ext cx="349868" cy="230225"/>
          </a:xfrm>
          <a:prstGeom prst="rect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78" name="OTLSHAPE_T_1d14b20e30134e1d95c8f458ab43633f_ShapePercentage" hidden="1"/>
          <p:cNvSpPr/>
          <p:nvPr>
            <p:custDataLst>
              <p:tags r:id="rId58"/>
            </p:custDataLst>
          </p:nvPr>
        </p:nvSpPr>
        <p:spPr>
          <a:xfrm>
            <a:off x="2458127" y="44786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79" name="OTLSHAPE_T_1d14b20e30134e1d95c8f458ab43633f_Duration" hidden="1"/>
          <p:cNvSpPr txBox="1"/>
          <p:nvPr>
            <p:custDataLst>
              <p:tags r:id="rId59"/>
            </p:custDataLst>
          </p:nvPr>
        </p:nvSpPr>
        <p:spPr>
          <a:xfrm>
            <a:off x="1" y="44786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/>
              </a:rPr>
              <a:t>16 days</a:t>
            </a:r>
          </a:p>
        </p:txBody>
      </p:sp>
      <p:sp>
        <p:nvSpPr>
          <p:cNvPr id="80" name="OTLSHAPE_T_1d14b20e30134e1d95c8f458ab43633f_TextPercentage" hidden="1"/>
          <p:cNvSpPr txBox="1"/>
          <p:nvPr>
            <p:custDataLst>
              <p:tags r:id="rId60"/>
            </p:custDataLst>
          </p:nvPr>
        </p:nvSpPr>
        <p:spPr>
          <a:xfrm>
            <a:off x="0" y="46336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81" name="OTLSHAPE_T_1d14b20e30134e1d95c8f458ab43633f_StartDate" hidden="1"/>
          <p:cNvSpPr txBox="1"/>
          <p:nvPr>
            <p:custDataLst>
              <p:tags r:id="rId61"/>
            </p:custDataLst>
          </p:nvPr>
        </p:nvSpPr>
        <p:spPr>
          <a:xfrm>
            <a:off x="0" y="46336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82" name="OTLSHAPE_T_1d14b20e30134e1d95c8f458ab43633f_EndDate" hidden="1"/>
          <p:cNvSpPr txBox="1"/>
          <p:nvPr>
            <p:custDataLst>
              <p:tags r:id="rId62"/>
            </p:custDataLst>
          </p:nvPr>
        </p:nvSpPr>
        <p:spPr>
          <a:xfrm>
            <a:off x="0" y="46336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83" name="OTLSHAPE_T_1d14b20e30134e1d95c8f458ab43633f_JoinedDate"/>
          <p:cNvSpPr txBox="1"/>
          <p:nvPr>
            <p:custDataLst>
              <p:tags r:id="rId63"/>
            </p:custDataLst>
          </p:nvPr>
        </p:nvSpPr>
        <p:spPr>
          <a:xfrm>
            <a:off x="2881139" y="4186535"/>
            <a:ext cx="1270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1F497E"/>
                </a:solidFill>
                <a:latin typeface="Calibri"/>
              </a:rPr>
              <a:t>11/2/2022 - 11/16/2022</a:t>
            </a:r>
          </a:p>
        </p:txBody>
      </p:sp>
      <p:sp>
        <p:nvSpPr>
          <p:cNvPr id="84" name="OTLSHAPE_T_1d14b20e30134e1d95c8f458ab43633f_Title"/>
          <p:cNvSpPr txBox="1"/>
          <p:nvPr>
            <p:custDataLst>
              <p:tags r:id="rId64"/>
            </p:custDataLst>
          </p:nvPr>
        </p:nvSpPr>
        <p:spPr>
          <a:xfrm>
            <a:off x="95851" y="4151560"/>
            <a:ext cx="1974471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/>
              </a:rPr>
              <a:t>Prioritize list with </a:t>
            </a:r>
            <a:r>
              <a:rPr lang="en-US" sz="1100" b="1" spc="-6" dirty="0" err="1">
                <a:solidFill>
                  <a:schemeClr val="dk1"/>
                </a:solidFill>
                <a:latin typeface="Calibri"/>
              </a:rPr>
              <a:t>SMT</a:t>
            </a:r>
            <a:r>
              <a:rPr lang="en-US" sz="1100" b="1" spc="-6" dirty="0">
                <a:solidFill>
                  <a:schemeClr val="dk1"/>
                </a:solidFill>
                <a:latin typeface="Calibri"/>
              </a:rPr>
              <a:t> Leadership</a:t>
            </a:r>
          </a:p>
        </p:txBody>
      </p:sp>
      <p:sp>
        <p:nvSpPr>
          <p:cNvPr id="85" name="OTLSHAPE_T_d8c15af2786d4741b4de22f0cb99e2f0_Shape"/>
          <p:cNvSpPr/>
          <p:nvPr>
            <p:custDataLst>
              <p:tags r:id="rId65"/>
            </p:custDataLst>
          </p:nvPr>
        </p:nvSpPr>
        <p:spPr>
          <a:xfrm>
            <a:off x="2714935" y="4427260"/>
            <a:ext cx="381000" cy="203200"/>
          </a:xfrm>
          <a:prstGeom prst="rect">
            <a:avLst/>
          </a:prstGeom>
          <a:solidFill>
            <a:schemeClr val="accent3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86" name="OTLSHAPE_T_d8c15af2786d4741b4de22f0cb99e2f0_ShapePercentage" hidden="1"/>
          <p:cNvSpPr/>
          <p:nvPr>
            <p:custDataLst>
              <p:tags r:id="rId66"/>
            </p:custDataLst>
          </p:nvPr>
        </p:nvSpPr>
        <p:spPr>
          <a:xfrm>
            <a:off x="2781561" y="47453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87" name="OTLSHAPE_T_d8c15af2786d4741b4de22f0cb99e2f0_Duration" hidden="1"/>
          <p:cNvSpPr txBox="1"/>
          <p:nvPr>
            <p:custDataLst>
              <p:tags r:id="rId67"/>
            </p:custDataLst>
          </p:nvPr>
        </p:nvSpPr>
        <p:spPr>
          <a:xfrm>
            <a:off x="1" y="47453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/>
              </a:rPr>
              <a:t>16 days</a:t>
            </a:r>
          </a:p>
        </p:txBody>
      </p:sp>
      <p:sp>
        <p:nvSpPr>
          <p:cNvPr id="88" name="OTLSHAPE_T_d8c15af2786d4741b4de22f0cb99e2f0_TextPercentage" hidden="1"/>
          <p:cNvSpPr txBox="1"/>
          <p:nvPr>
            <p:custDataLst>
              <p:tags r:id="rId68"/>
            </p:custDataLst>
          </p:nvPr>
        </p:nvSpPr>
        <p:spPr>
          <a:xfrm>
            <a:off x="0" y="49003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89" name="OTLSHAPE_T_d8c15af2786d4741b4de22f0cb99e2f0_StartDate" hidden="1"/>
          <p:cNvSpPr txBox="1"/>
          <p:nvPr>
            <p:custDataLst>
              <p:tags r:id="rId69"/>
            </p:custDataLst>
          </p:nvPr>
        </p:nvSpPr>
        <p:spPr>
          <a:xfrm>
            <a:off x="0" y="49003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90" name="OTLSHAPE_T_d8c15af2786d4741b4de22f0cb99e2f0_EndDate" hidden="1"/>
          <p:cNvSpPr txBox="1"/>
          <p:nvPr>
            <p:custDataLst>
              <p:tags r:id="rId70"/>
            </p:custDataLst>
          </p:nvPr>
        </p:nvSpPr>
        <p:spPr>
          <a:xfrm>
            <a:off x="0" y="49003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91" name="OTLSHAPE_T_d8c15af2786d4741b4de22f0cb99e2f0_JoinedDate"/>
          <p:cNvSpPr txBox="1"/>
          <p:nvPr>
            <p:custDataLst>
              <p:tags r:id="rId71"/>
            </p:custDataLst>
          </p:nvPr>
        </p:nvSpPr>
        <p:spPr>
          <a:xfrm>
            <a:off x="3238497" y="4439841"/>
            <a:ext cx="1345284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1F497E"/>
                </a:solidFill>
                <a:latin typeface="Calibri"/>
              </a:rPr>
              <a:t>11/16/2022 - 11/30/2022</a:t>
            </a:r>
          </a:p>
        </p:txBody>
      </p:sp>
      <p:sp>
        <p:nvSpPr>
          <p:cNvPr id="92" name="OTLSHAPE_T_d8c15af2786d4741b4de22f0cb99e2f0_Title"/>
          <p:cNvSpPr txBox="1"/>
          <p:nvPr>
            <p:custDataLst>
              <p:tags r:id="rId72"/>
            </p:custDataLst>
          </p:nvPr>
        </p:nvSpPr>
        <p:spPr>
          <a:xfrm>
            <a:off x="95851" y="4435765"/>
            <a:ext cx="2273562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Meet with Executive Leadership</a:t>
            </a:r>
          </a:p>
        </p:txBody>
      </p:sp>
      <p:sp>
        <p:nvSpPr>
          <p:cNvPr id="93" name="OTLSHAPE_T_89cb60bf78d444bb82bc0a997141f1ac_Shape"/>
          <p:cNvSpPr/>
          <p:nvPr>
            <p:custDataLst>
              <p:tags r:id="rId73"/>
            </p:custDataLst>
          </p:nvPr>
        </p:nvSpPr>
        <p:spPr>
          <a:xfrm>
            <a:off x="3120054" y="4703429"/>
            <a:ext cx="355600" cy="203200"/>
          </a:xfrm>
          <a:prstGeom prst="rect">
            <a:avLst/>
          </a:prstGeom>
          <a:solidFill>
            <a:schemeClr val="accent4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94" name="OTLSHAPE_T_89cb60bf78d444bb82bc0a997141f1ac_ShapePercentage" hidden="1"/>
          <p:cNvSpPr/>
          <p:nvPr>
            <p:custDataLst>
              <p:tags r:id="rId74"/>
            </p:custDataLst>
          </p:nvPr>
        </p:nvSpPr>
        <p:spPr>
          <a:xfrm>
            <a:off x="3151200" y="50120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95" name="OTLSHAPE_T_89cb60bf78d444bb82bc0a997141f1ac_Duration" hidden="1"/>
          <p:cNvSpPr txBox="1"/>
          <p:nvPr>
            <p:custDataLst>
              <p:tags r:id="rId75"/>
            </p:custDataLst>
          </p:nvPr>
        </p:nvSpPr>
        <p:spPr>
          <a:xfrm>
            <a:off x="1" y="50120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/>
              </a:rPr>
              <a:t>15 days</a:t>
            </a:r>
          </a:p>
        </p:txBody>
      </p:sp>
      <p:sp>
        <p:nvSpPr>
          <p:cNvPr id="96" name="OTLSHAPE_T_89cb60bf78d444bb82bc0a997141f1ac_TextPercentage" hidden="1"/>
          <p:cNvSpPr txBox="1"/>
          <p:nvPr>
            <p:custDataLst>
              <p:tags r:id="rId76"/>
            </p:custDataLst>
          </p:nvPr>
        </p:nvSpPr>
        <p:spPr>
          <a:xfrm>
            <a:off x="0" y="5167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97" name="OTLSHAPE_T_89cb60bf78d444bb82bc0a997141f1ac_StartDate" hidden="1"/>
          <p:cNvSpPr txBox="1"/>
          <p:nvPr>
            <p:custDataLst>
              <p:tags r:id="rId77"/>
            </p:custDataLst>
          </p:nvPr>
        </p:nvSpPr>
        <p:spPr>
          <a:xfrm>
            <a:off x="0" y="5167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98" name="OTLSHAPE_T_89cb60bf78d444bb82bc0a997141f1ac_EndDate" hidden="1"/>
          <p:cNvSpPr txBox="1"/>
          <p:nvPr>
            <p:custDataLst>
              <p:tags r:id="rId78"/>
            </p:custDataLst>
          </p:nvPr>
        </p:nvSpPr>
        <p:spPr>
          <a:xfrm>
            <a:off x="0" y="51670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99" name="OTLSHAPE_T_89cb60bf78d444bb82bc0a997141f1ac_JoinedDate"/>
          <p:cNvSpPr txBox="1"/>
          <p:nvPr>
            <p:custDataLst>
              <p:tags r:id="rId79"/>
            </p:custDataLst>
          </p:nvPr>
        </p:nvSpPr>
        <p:spPr>
          <a:xfrm>
            <a:off x="3633673" y="4735928"/>
            <a:ext cx="1270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1F497E"/>
                </a:solidFill>
                <a:latin typeface="Calibri"/>
              </a:rPr>
              <a:t>12/1/2022 - 12/17/2022</a:t>
            </a:r>
          </a:p>
        </p:txBody>
      </p:sp>
      <p:sp>
        <p:nvSpPr>
          <p:cNvPr id="100" name="OTLSHAPE_T_89cb60bf78d444bb82bc0a997141f1ac_Title"/>
          <p:cNvSpPr txBox="1"/>
          <p:nvPr>
            <p:custDataLst>
              <p:tags r:id="rId80"/>
            </p:custDataLst>
          </p:nvPr>
        </p:nvSpPr>
        <p:spPr>
          <a:xfrm>
            <a:off x="95852" y="4720393"/>
            <a:ext cx="2489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Prioritize top projects for 1st round of RFPs</a:t>
            </a:r>
          </a:p>
        </p:txBody>
      </p:sp>
      <p:sp>
        <p:nvSpPr>
          <p:cNvPr id="101" name="OTLSHAPE_T_aee867e913d5479b84ecbe86425e5382_Shape"/>
          <p:cNvSpPr/>
          <p:nvPr>
            <p:custDataLst>
              <p:tags r:id="rId81"/>
            </p:custDataLst>
          </p:nvPr>
        </p:nvSpPr>
        <p:spPr>
          <a:xfrm>
            <a:off x="3442089" y="4967180"/>
            <a:ext cx="1345284" cy="228713"/>
          </a:xfrm>
          <a:prstGeom prst="rect">
            <a:avLst/>
          </a:prstGeom>
          <a:solidFill>
            <a:schemeClr val="accent5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102" name="OTLSHAPE_T_aee867e913d5479b84ecbe86425e5382_ShapePercentage" hidden="1"/>
          <p:cNvSpPr/>
          <p:nvPr>
            <p:custDataLst>
              <p:tags r:id="rId82"/>
            </p:custDataLst>
          </p:nvPr>
        </p:nvSpPr>
        <p:spPr>
          <a:xfrm>
            <a:off x="3474634" y="52787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103" name="OTLSHAPE_T_aee867e913d5479b84ecbe86425e5382_Duration" hidden="1"/>
          <p:cNvSpPr txBox="1"/>
          <p:nvPr>
            <p:custDataLst>
              <p:tags r:id="rId83"/>
            </p:custDataLst>
          </p:nvPr>
        </p:nvSpPr>
        <p:spPr>
          <a:xfrm>
            <a:off x="1" y="52787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/>
              </a:rPr>
              <a:t>32 days</a:t>
            </a:r>
          </a:p>
        </p:txBody>
      </p:sp>
      <p:sp>
        <p:nvSpPr>
          <p:cNvPr id="104" name="OTLSHAPE_T_aee867e913d5479b84ecbe86425e5382_TextPercentage" hidden="1"/>
          <p:cNvSpPr txBox="1"/>
          <p:nvPr>
            <p:custDataLst>
              <p:tags r:id="rId84"/>
            </p:custDataLst>
          </p:nvPr>
        </p:nvSpPr>
        <p:spPr>
          <a:xfrm>
            <a:off x="0" y="54337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05" name="OTLSHAPE_T_aee867e913d5479b84ecbe86425e5382_StartDate" hidden="1"/>
          <p:cNvSpPr txBox="1"/>
          <p:nvPr>
            <p:custDataLst>
              <p:tags r:id="rId85"/>
            </p:custDataLst>
          </p:nvPr>
        </p:nvSpPr>
        <p:spPr>
          <a:xfrm>
            <a:off x="0" y="54337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06" name="OTLSHAPE_T_aee867e913d5479b84ecbe86425e5382_EndDate" hidden="1"/>
          <p:cNvSpPr txBox="1"/>
          <p:nvPr>
            <p:custDataLst>
              <p:tags r:id="rId86"/>
            </p:custDataLst>
          </p:nvPr>
        </p:nvSpPr>
        <p:spPr>
          <a:xfrm>
            <a:off x="0" y="54337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07" name="OTLSHAPE_T_aee867e913d5479b84ecbe86425e5382_JoinedDate"/>
          <p:cNvSpPr txBox="1"/>
          <p:nvPr>
            <p:custDataLst>
              <p:tags r:id="rId87"/>
            </p:custDataLst>
          </p:nvPr>
        </p:nvSpPr>
        <p:spPr>
          <a:xfrm>
            <a:off x="4903673" y="5010090"/>
            <a:ext cx="12700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1F497E"/>
                </a:solidFill>
                <a:latin typeface="Calibri"/>
              </a:rPr>
              <a:t>12/20/2022 - 2/15/2023</a:t>
            </a:r>
          </a:p>
        </p:txBody>
      </p:sp>
      <p:sp>
        <p:nvSpPr>
          <p:cNvPr id="108" name="OTLSHAPE_T_aee867e913d5479b84ecbe86425e5382_Title"/>
          <p:cNvSpPr txBox="1"/>
          <p:nvPr>
            <p:custDataLst>
              <p:tags r:id="rId88"/>
            </p:custDataLst>
          </p:nvPr>
        </p:nvSpPr>
        <p:spPr>
          <a:xfrm>
            <a:off x="95852" y="4995270"/>
            <a:ext cx="152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Develop 1st round of RFPs</a:t>
            </a:r>
          </a:p>
        </p:txBody>
      </p:sp>
      <p:sp>
        <p:nvSpPr>
          <p:cNvPr id="109" name="OTLSHAPE_T_a55700de312b47348593024e1229cfa3_Shape"/>
          <p:cNvSpPr/>
          <p:nvPr>
            <p:custDataLst>
              <p:tags r:id="rId89"/>
            </p:custDataLst>
          </p:nvPr>
        </p:nvSpPr>
        <p:spPr>
          <a:xfrm>
            <a:off x="5743686" y="5549533"/>
            <a:ext cx="790317" cy="228566"/>
          </a:xfrm>
          <a:prstGeom prst="rect">
            <a:avLst/>
          </a:prstGeom>
          <a:solidFill>
            <a:schemeClr val="accent6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110" name="OTLSHAPE_T_a55700de312b47348593024e1229cfa3_ShapePercentage" hidden="1"/>
          <p:cNvSpPr/>
          <p:nvPr>
            <p:custDataLst>
              <p:tags r:id="rId90"/>
            </p:custDataLst>
          </p:nvPr>
        </p:nvSpPr>
        <p:spPr>
          <a:xfrm>
            <a:off x="4190810" y="55454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111" name="OTLSHAPE_T_a55700de312b47348593024e1229cfa3_Duration" hidden="1"/>
          <p:cNvSpPr txBox="1"/>
          <p:nvPr>
            <p:custDataLst>
              <p:tags r:id="rId91"/>
            </p:custDataLst>
          </p:nvPr>
        </p:nvSpPr>
        <p:spPr>
          <a:xfrm>
            <a:off x="1" y="55454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/>
              </a:rPr>
              <a:t>46 days</a:t>
            </a:r>
          </a:p>
        </p:txBody>
      </p:sp>
      <p:sp>
        <p:nvSpPr>
          <p:cNvPr id="112" name="OTLSHAPE_T_a55700de312b47348593024e1229cfa3_TextPercentage" hidden="1"/>
          <p:cNvSpPr txBox="1"/>
          <p:nvPr>
            <p:custDataLst>
              <p:tags r:id="rId92"/>
            </p:custDataLst>
          </p:nvPr>
        </p:nvSpPr>
        <p:spPr>
          <a:xfrm>
            <a:off x="0" y="57004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13" name="OTLSHAPE_T_a55700de312b47348593024e1229cfa3_StartDate" hidden="1"/>
          <p:cNvSpPr txBox="1"/>
          <p:nvPr>
            <p:custDataLst>
              <p:tags r:id="rId93"/>
            </p:custDataLst>
          </p:nvPr>
        </p:nvSpPr>
        <p:spPr>
          <a:xfrm>
            <a:off x="0" y="57004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14" name="OTLSHAPE_T_a55700de312b47348593024e1229cfa3_EndDate" hidden="1"/>
          <p:cNvSpPr txBox="1"/>
          <p:nvPr>
            <p:custDataLst>
              <p:tags r:id="rId94"/>
            </p:custDataLst>
          </p:nvPr>
        </p:nvSpPr>
        <p:spPr>
          <a:xfrm>
            <a:off x="0" y="57004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15" name="OTLSHAPE_T_a55700de312b47348593024e1229cfa3_JoinedDate"/>
          <p:cNvSpPr txBox="1"/>
          <p:nvPr>
            <p:custDataLst>
              <p:tags r:id="rId95"/>
            </p:custDataLst>
          </p:nvPr>
        </p:nvSpPr>
        <p:spPr>
          <a:xfrm>
            <a:off x="6639814" y="5575931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1F497E"/>
                </a:solidFill>
                <a:latin typeface="Calibri"/>
              </a:rPr>
              <a:t>4/3/2023 - 5/2/2023</a:t>
            </a:r>
          </a:p>
        </p:txBody>
      </p:sp>
      <p:sp>
        <p:nvSpPr>
          <p:cNvPr id="116" name="OTLSHAPE_T_a55700de312b47348593024e1229cfa3_Title"/>
          <p:cNvSpPr txBox="1"/>
          <p:nvPr>
            <p:custDataLst>
              <p:tags r:id="rId96"/>
            </p:custDataLst>
          </p:nvPr>
        </p:nvSpPr>
        <p:spPr>
          <a:xfrm>
            <a:off x="85809" y="5562998"/>
            <a:ext cx="13843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Select winning proposal</a:t>
            </a:r>
          </a:p>
        </p:txBody>
      </p:sp>
      <p:sp>
        <p:nvSpPr>
          <p:cNvPr id="117" name="OTLSHAPE_T_b6c7981d4be54399863c90ccfceb3320_Shape"/>
          <p:cNvSpPr/>
          <p:nvPr>
            <p:custDataLst>
              <p:tags r:id="rId97"/>
            </p:custDataLst>
          </p:nvPr>
        </p:nvSpPr>
        <p:spPr>
          <a:xfrm>
            <a:off x="6126037" y="5869061"/>
            <a:ext cx="790317" cy="202635"/>
          </a:xfrm>
          <a:prstGeom prst="rect">
            <a:avLst/>
          </a:prstGeom>
          <a:solidFill>
            <a:schemeClr val="dk2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118" name="OTLSHAPE_T_b6c7981d4be54399863c90ccfceb3320_ShapePercentage" hidden="1"/>
          <p:cNvSpPr/>
          <p:nvPr>
            <p:custDataLst>
              <p:tags r:id="rId98"/>
            </p:custDataLst>
          </p:nvPr>
        </p:nvSpPr>
        <p:spPr>
          <a:xfrm>
            <a:off x="5230420" y="5812155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119" name="OTLSHAPE_T_b6c7981d4be54399863c90ccfceb3320_Duration" hidden="1"/>
          <p:cNvSpPr txBox="1"/>
          <p:nvPr>
            <p:custDataLst>
              <p:tags r:id="rId99"/>
            </p:custDataLst>
          </p:nvPr>
        </p:nvSpPr>
        <p:spPr>
          <a:xfrm>
            <a:off x="1" y="58121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/>
              </a:rPr>
              <a:t>33 days</a:t>
            </a:r>
          </a:p>
        </p:txBody>
      </p:sp>
      <p:sp>
        <p:nvSpPr>
          <p:cNvPr id="120" name="OTLSHAPE_T_b6c7981d4be54399863c90ccfceb3320_TextPercentage" hidden="1"/>
          <p:cNvSpPr txBox="1"/>
          <p:nvPr>
            <p:custDataLst>
              <p:tags r:id="rId100"/>
            </p:custDataLst>
          </p:nvPr>
        </p:nvSpPr>
        <p:spPr>
          <a:xfrm>
            <a:off x="0" y="59671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21" name="OTLSHAPE_T_b6c7981d4be54399863c90ccfceb3320_StartDate" hidden="1"/>
          <p:cNvSpPr txBox="1"/>
          <p:nvPr>
            <p:custDataLst>
              <p:tags r:id="rId101"/>
            </p:custDataLst>
          </p:nvPr>
        </p:nvSpPr>
        <p:spPr>
          <a:xfrm>
            <a:off x="0" y="59671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22" name="OTLSHAPE_T_b6c7981d4be54399863c90ccfceb3320_EndDate" hidden="1"/>
          <p:cNvSpPr txBox="1"/>
          <p:nvPr>
            <p:custDataLst>
              <p:tags r:id="rId102"/>
            </p:custDataLst>
          </p:nvPr>
        </p:nvSpPr>
        <p:spPr>
          <a:xfrm>
            <a:off x="0" y="59671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23" name="OTLSHAPE_T_b6c7981d4be54399863c90ccfceb3320_JoinedDate"/>
          <p:cNvSpPr txBox="1"/>
          <p:nvPr>
            <p:custDataLst>
              <p:tags r:id="rId103"/>
            </p:custDataLst>
          </p:nvPr>
        </p:nvSpPr>
        <p:spPr>
          <a:xfrm>
            <a:off x="7162800" y="5846578"/>
            <a:ext cx="121092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1F497E"/>
                </a:solidFill>
                <a:latin typeface="Calibri"/>
              </a:rPr>
              <a:t>4/17/2023 </a:t>
            </a:r>
            <a:r>
              <a:rPr lang="en-US" sz="1000" spc="-6" dirty="0">
                <a:solidFill>
                  <a:srgbClr val="1F497E"/>
                </a:solidFill>
                <a:latin typeface="Calibri"/>
              </a:rPr>
              <a:t>- 6/1/2023</a:t>
            </a:r>
          </a:p>
        </p:txBody>
      </p:sp>
      <p:sp>
        <p:nvSpPr>
          <p:cNvPr id="124" name="OTLSHAPE_T_b6c7981d4be54399863c90ccfceb3320_Title"/>
          <p:cNvSpPr txBox="1"/>
          <p:nvPr>
            <p:custDataLst>
              <p:tags r:id="rId104"/>
            </p:custDataLst>
          </p:nvPr>
        </p:nvSpPr>
        <p:spPr>
          <a:xfrm>
            <a:off x="85809" y="5846010"/>
            <a:ext cx="15367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Put project under contract</a:t>
            </a:r>
          </a:p>
        </p:txBody>
      </p:sp>
      <p:sp>
        <p:nvSpPr>
          <p:cNvPr id="125" name="OTLSHAPE_T_41cd1f18a00c4ce3a9361fb103597a9d_Shape"/>
          <p:cNvSpPr/>
          <p:nvPr>
            <p:custDataLst>
              <p:tags r:id="rId105"/>
            </p:custDataLst>
          </p:nvPr>
        </p:nvSpPr>
        <p:spPr>
          <a:xfrm>
            <a:off x="7395781" y="6167076"/>
            <a:ext cx="821116" cy="224647"/>
          </a:xfrm>
          <a:prstGeom prst="rect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126" name="OTLSHAPE_T_41cd1f18a00c4ce3a9361fb103597a9d_ShapePercentage" hidden="1"/>
          <p:cNvSpPr/>
          <p:nvPr>
            <p:custDataLst>
              <p:tags r:id="rId106"/>
            </p:custDataLst>
          </p:nvPr>
        </p:nvSpPr>
        <p:spPr>
          <a:xfrm>
            <a:off x="5969698" y="613228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127" name="OTLSHAPE_T_41cd1f18a00c4ce3a9361fb103597a9d_Duration" hidden="1"/>
          <p:cNvSpPr txBox="1"/>
          <p:nvPr>
            <p:custDataLst>
              <p:tags r:id="rId107"/>
            </p:custDataLst>
          </p:nvPr>
        </p:nvSpPr>
        <p:spPr>
          <a:xfrm>
            <a:off x="1" y="6078857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accent2"/>
                </a:solidFill>
                <a:latin typeface="Calibri"/>
              </a:rPr>
              <a:t>92 days</a:t>
            </a:r>
          </a:p>
        </p:txBody>
      </p:sp>
      <p:sp>
        <p:nvSpPr>
          <p:cNvPr id="128" name="OTLSHAPE_T_41cd1f18a00c4ce3a9361fb103597a9d_TextPercentage" hidden="1"/>
          <p:cNvSpPr txBox="1"/>
          <p:nvPr>
            <p:custDataLst>
              <p:tags r:id="rId108"/>
            </p:custDataLst>
          </p:nvPr>
        </p:nvSpPr>
        <p:spPr>
          <a:xfrm>
            <a:off x="0" y="62338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29" name="OTLSHAPE_T_41cd1f18a00c4ce3a9361fb103597a9d_StartDate" hidden="1"/>
          <p:cNvSpPr txBox="1"/>
          <p:nvPr>
            <p:custDataLst>
              <p:tags r:id="rId109"/>
            </p:custDataLst>
          </p:nvPr>
        </p:nvSpPr>
        <p:spPr>
          <a:xfrm>
            <a:off x="0" y="62338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30" name="OTLSHAPE_T_41cd1f18a00c4ce3a9361fb103597a9d_EndDate" hidden="1"/>
          <p:cNvSpPr txBox="1"/>
          <p:nvPr>
            <p:custDataLst>
              <p:tags r:id="rId110"/>
            </p:custDataLst>
          </p:nvPr>
        </p:nvSpPr>
        <p:spPr>
          <a:xfrm>
            <a:off x="0" y="6233880"/>
            <a:ext cx="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US" sz="1000">
              <a:solidFill>
                <a:srgbClr val="1F497E"/>
              </a:solidFill>
              <a:latin typeface="Calibri"/>
            </a:endParaRPr>
          </a:p>
        </p:txBody>
      </p:sp>
      <p:sp>
        <p:nvSpPr>
          <p:cNvPr id="131" name="OTLSHAPE_T_41cd1f18a00c4ce3a9361fb103597a9d_JoinedDate"/>
          <p:cNvSpPr txBox="1"/>
          <p:nvPr>
            <p:custDataLst>
              <p:tags r:id="rId111"/>
            </p:custDataLst>
          </p:nvPr>
        </p:nvSpPr>
        <p:spPr>
          <a:xfrm>
            <a:off x="8335932" y="6202455"/>
            <a:ext cx="653492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dirty="0">
                <a:solidFill>
                  <a:srgbClr val="1F497E"/>
                </a:solidFill>
                <a:latin typeface="Calibri"/>
              </a:rPr>
              <a:t>7/1/2023</a:t>
            </a:r>
          </a:p>
        </p:txBody>
      </p:sp>
      <p:sp>
        <p:nvSpPr>
          <p:cNvPr id="132" name="OTLSHAPE_T_41cd1f18a00c4ce3a9361fb103597a9d_Title"/>
          <p:cNvSpPr txBox="1"/>
          <p:nvPr>
            <p:custDataLst>
              <p:tags r:id="rId112"/>
            </p:custDataLst>
          </p:nvPr>
        </p:nvSpPr>
        <p:spPr>
          <a:xfrm>
            <a:off x="96877" y="6132466"/>
            <a:ext cx="1346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/>
              </a:rPr>
              <a:t>Start receiving Invoices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A79634-4FB2-427B-A874-18706D4565F9}"/>
              </a:ext>
            </a:extLst>
          </p:cNvPr>
          <p:cNvSpPr txBox="1"/>
          <p:nvPr/>
        </p:nvSpPr>
        <p:spPr>
          <a:xfrm>
            <a:off x="609600" y="762000"/>
            <a:ext cx="7924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Estimated Timeline for FY2024 Research Project Prioritization</a:t>
            </a:r>
          </a:p>
        </p:txBody>
      </p:sp>
      <p:sp>
        <p:nvSpPr>
          <p:cNvPr id="133" name="OTLSHAPE_T_aee867e913d5479b84ecbe86425e5382_Title">
            <a:extLst>
              <a:ext uri="{FF2B5EF4-FFF2-40B4-BE49-F238E27FC236}">
                <a16:creationId xmlns:a16="http://schemas.microsoft.com/office/drawing/2014/main" id="{F42297A1-3C7D-4FC8-8A42-629CEEE4F342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5852" y="5282051"/>
            <a:ext cx="1524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/>
              </a:rPr>
              <a:t>Post 1st round of RFPs</a:t>
            </a:r>
          </a:p>
        </p:txBody>
      </p:sp>
      <p:cxnSp>
        <p:nvCxnSpPr>
          <p:cNvPr id="134" name="OTLSHAPE_T_aee867e913d5479b84ecbe86425e5382_HorizontalConnector1">
            <a:extLst>
              <a:ext uri="{FF2B5EF4-FFF2-40B4-BE49-F238E27FC236}">
                <a16:creationId xmlns:a16="http://schemas.microsoft.com/office/drawing/2014/main" id="{04B84753-054B-4BCF-AD7D-EA1C29F9CD14}"/>
              </a:ext>
            </a:extLst>
          </p:cNvPr>
          <p:cNvCxnSpPr>
            <a:cxnSpLocks/>
          </p:cNvCxnSpPr>
          <p:nvPr>
            <p:custDataLst>
              <p:tags r:id="rId114"/>
            </p:custDataLst>
          </p:nvPr>
        </p:nvCxnSpPr>
        <p:spPr>
          <a:xfrm>
            <a:off x="1448184" y="5383366"/>
            <a:ext cx="2590416" cy="1187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OTLSHAPE_T_aee867e913d5479b84ecbe86425e5382_Shape">
            <a:extLst>
              <a:ext uri="{FF2B5EF4-FFF2-40B4-BE49-F238E27FC236}">
                <a16:creationId xmlns:a16="http://schemas.microsoft.com/office/drawing/2014/main" id="{754A2FD9-A6AB-4C9B-9857-BF4087B7CE6A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4077089" y="5270919"/>
            <a:ext cx="2096583" cy="228713"/>
          </a:xfrm>
          <a:prstGeom prst="rect">
            <a:avLst/>
          </a:prstGeom>
          <a:solidFill>
            <a:schemeClr val="accent2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balanced" dir="t">
              <a:rot lat="0" lon="0" rev="8700000"/>
            </a:lightRig>
          </a:scene3d>
          <a:sp3d>
            <a:bevelT w="165100" h="12700"/>
          </a:sp3d>
          <a:extLs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4" tIns="45706" rIns="91414" bIns="45706" spcCol="0" rtlCol="0" anchor="ctr"/>
          <a:lstStyle/>
          <a:p>
            <a:pPr algn="ctr"/>
            <a:endParaRPr lang="en-US"/>
          </a:p>
        </p:txBody>
      </p:sp>
      <p:sp>
        <p:nvSpPr>
          <p:cNvPr id="136" name="OTLSHAPE_T_aee867e913d5479b84ecbe86425e5382_JoinedDate">
            <a:extLst>
              <a:ext uri="{FF2B5EF4-FFF2-40B4-BE49-F238E27FC236}">
                <a16:creationId xmlns:a16="http://schemas.microsoft.com/office/drawing/2014/main" id="{03022EC3-5482-4CCE-9A84-2A6615D16BC0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407264" y="5305853"/>
            <a:ext cx="1270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rgbClr val="1F497E"/>
                </a:solidFill>
                <a:latin typeface="Calibri"/>
              </a:rPr>
              <a:t>1/16/2023 - 4/17/2023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12182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TdGFuZGFyZCIsIklzVGVtcGxhdGUiOmZhbHNlLCJWZXJzaW9uIjp7IiRpZCI6IjIiLCJWZXJzaW9uIjoiMy4xLjAiLCJPcmlnaW5hbEFzc2VtYmx5VmVyc2lvbiI6IjMuMTYuMDUuMDAiLCJFZGl0aW9uIjoiQmFzaWMiLCJJc1BsdXNFZGl0aW9uIjpmYWxzZX0sIkVmZmVjdCI6MSwiU3R5bGUiOnsiJGlkIjoiMyIsIlRpbWViYW5kU3R5bGUiOnsiJGlkIjoiNCIsIlNjYWxlTWFya2luZyI6MCwiU2hhcGUiOjAsIlNoYXBlU3R5bGUiOnsiJGlkIjoiNSIsIk1hcmdpbiI6eyIkaWQiOiI2IiwiVG9wIjowLCJMZWZ0IjoxMiwiUmlnaHQiOjEyLCJCb3R0b20iOjB9LCJQYWRkaW5nIjp7IiRpZCI6IjciLCJUb3AiOjcsIkxlZnQiOjAsIlJpZ2h0IjowLCJCb3R0b20iOjd9LCJCYWNrZ3JvdW5kIjp7IiRpZCI6IjgiLCJDb2xvciI6eyIkaWQiOiI5IiwiQSI6MjU1LCJSIjo2OCwiRyI6ODQsIkIiOjEwNn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kyLCJHIjo4MCwiQiI6Nzd9fSwiTWF4V2lkdGgiOiJJbmZpbml0eSIsIk1heEhlaWdodCI6IkluZmluaXR5IiwiU21hcnRGb3JlZ3JvdW5kSXNBY3RpdmUiOmZhbHNlLCJIb3Jpem9udGFsQWxpZ25tZW50IjowLCJWZXJ0aWNhbEFsaWdubWVudCI6MCwiU21hcnRGb3JlZ3JvdW5kIjpudWxsLCJNYXJnaW4iOnsiJGlkIjoiMTciLCJUb3AiOjAsIkxlZnQiOjAsIlJpZ2h0IjoyNSwiQm90dG9tIjowfSwiUGFkZGluZyI6eyIkaWQiOiIxOCIsIlRvcCI6MCwiTGVmdCI6MCwiUmlnaHQiOjAsIkJvdHRvbSI6MH0sIkJhY2tncm91bmQiOnsiJGlkIjoiMTkiLCJDb2xvciI6eyIkaWQiOiIyMCIsIkEiOjg5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E5MiwiRyI6ODAsIkIiOjc3fX0sIk1heFdpZHRoIjoiSW5maW5pdHkiLCJNYXhIZWlnaHQiOiJJbmZpbml0eSIsIlNtYXJ0Rm9yZWdyb3VuZElzQWN0aXZlIjpmYWxzZSwiSG9yaXpvbnRhbEFsaWdubWVudCI6MCwiVmVydGljYWxBbGlnbm1lbnQiOjAsIlNtYXJ0Rm9yZWdyb3VuZCI6bnVsbCwiTWFyZ2luIjp7IiRpZCI6IjI1IiwiVG9wIjowLCJMZWZ0IjoyNS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dHJ1ZSwiU2VnbWVudFNlcGFyYXRvck9wYWNpdHkiOjMwLCJGb250U2V0dGluZ3MiOnsiJGlkIjoiNDEiLCJGb250U2l6ZSI6MTIsIkZvbnROYW1lIjoiQ2FsaWJya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U1LCJHIjowLCJCIjowfX0sIkFwcGVuZFllYXJPblllYXJDaGFuZ2UiOnRydWUsIkVsYXBzZWRUaW1lRm9ybWF0IjoyLCJUb2RheU1hcmtlclBvc2l0aW9uIjozLCJRdWlja1Bvc2l0aW9uIjoxLCJBYnNvbHV0ZVBvc2l0aW9uIjoyNDAuMCwiTWFyZ2luIjp7IiRpZCI6IjQ5IiwiVG9wIjowLCJMZWZ0IjoxMCwiUmlnaHQiOjEwLCJCb3R0b20iOjB9LCJQYWRkaW5nIjp7IiRpZCI6IjUwIiwiVG9wIjowLCJMZWZ0IjowLCJSaWdodCI6MCwiQm90dG9tIjowfSwiQmFja2dyb3VuZCI6eyIkaWQiOiI1MSIsIkNvbG9yIjp7IiRpZCI6IjUyIiwiQSI6MjU1LCJSIjozMSwiRyI6NzMsIkIiOjEyNX19LCJJc1Zpc2libGUiOnRydWUsIldpZHRoIjowLjAsIkhlaWdodCI6MC4wLCJCb3JkZXJTdHlsZSI6bnVsbCwiUGFyZW50U3R5bGUiOm51bGx9LCJEZWZhdWx0TWlsZXN0b25lU3R5bGUiOnsiJGlkIjoiNTMiLCJTaGFwZSI6Mi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MxLCJHIjo3MywiQiI6MTI2fX0sIkxpbmVXZWlnaHQiOjEuMCwiTGluZVR5cGUiOjAsIlBhcmVudFN0eWxlIjpudWxsfSwiSXNCZWxvd1RpbWViYW5kIjpmYWxzZSwiSGlkZURhdGUiOmZhbHNlLCJTaGFwZVNpemUiOjEsIlNwYWNpbmciOjEuMCwiUGFkZGluZyI6eyIkaWQiOiI1OCIsIlRvcCI6NywiTGVmdCI6MywiUmlnaHQiOjAsIkJvdHRvbSI6Mn0sIlNoYXBlU3R5bGUiOnsiJGlkIjoiNTkiLCJNYXJnaW4iOnsiJGlkIjoiNjAiLCJUb3AiOjAsIkxlZnQiOjAsIlJpZ2h0IjowLCJCb3R0b20iOjB9LCJQYWRkaW5nIjp7IiRpZCI6IjYxIiwiVG9wIjowLCJMZWZ0IjowLCJSaWdodCI6MCwiQm90dG9tIjowfSwiQmFja2dyb3VuZCI6bnVsbCwiSXNWaXNpYmxlIjp0cnVlLCJXaWR0aCI6MTguMCwiSGVpZ2h0IjoyMC4wLCJCb3JkZXJTdHlsZSI6eyIkaWQiOiI2MiIsIkxpbmVDb2xvciI6eyIkaWQiOiI2MyIsIiR0eXBlIjoiTkxSRS5Db21tb24uRG9tLlNvbGlkQ29sb3JCcnVzaCwgTkxSRS5Db21tb24iLCJDb2xvciI6eyIkaWQiOiI2NCIsIkEiOjI1NSwiUiI6MjU1LCJHIjowLCJCIjowfX0sIkxpbmVXZWlnaHQiOjAuMCwiTGluZVR5cGUiOjAsIlBhcmVudFN0eWxlIjpudWxsfSwiUGFyZW50U3R5bGUiOm51bGx9LCJUaXRsZVN0eWxlIjp7IiRpZCI6IjY1IiwiRm9udFNldHRpbmdzIjp7IiRpZCI6IjY2IiwiRm9udFNpemUiOjExLCJGb250TmFtZSI6IkNhbGlicmkiLCJJc0JvbGQiOnRydWUsIklzSXRhbGljIjpmYWxzZSwiSXNVbmRlcmxpbmVkIjpmYWxzZSwiUGFyZW50U3R5bGUiOm51bGx9LCJBdXRvU2l6ZSI6MCwiRm9yZWdyb3VuZCI6eyIkaWQiOiI2NyIsIkNvbG9yIjp7IiRpZCI6IjY4IiwiQSI6MjU1LCJSIjowLCJHIjowLCJCIjowfX0sIk1heFdpZHRoIjoyMDAuMCwiTWF4SGVpZ2h0IjoiSW5maW5pdHkiLCJTbWFydEZvcmVncm91bmRJc0FjdGl2ZSI6ZmFsc2UsIkhvcml6b250YWxBbGlnbm1lbnQiOjAsIlZlcnRpY2FsQWxpZ25tZW50IjowLCJTbWFydEZvcmVncm91bmQiOm51bGwsIk1hcmdpbiI6eyIkaWQiOiI2OSIsIlRvcCI6MCwiTGVmdCI6MCwiUmlnaHQiOjAsIkJvdHRvbSI6MH0sIlBhZGRpbmciOnsiJGlkIjoiNzAiLCJUb3AiOjAsIkxlZnQiOjAsIlJpZ2h0IjowLCJCb3R0b20iOjB9LCJCYWNrZ3JvdW5kIjp7IiRpZCI6IjcxIiwiQ29sb3IiOnsiJHJlZiI6IjIwIn19LCJJc1Zpc2libGUiOnRydWUsIldpZHRoIjowLjAsIkhlaWdodCI6MC4wLCJCb3JkZXJTdHlsZSI6bnVsbCwiUGFyZW50U3R5bGUiOm51bGx9LCJEYXRlU3R5bGUiOnsiJGlkIjoiNzIiLCJGb250U2V0dGluZ3MiOnsiJGlkIjoiNzMiLCJGb250U2l6ZSI6MTAsIkZvbnROYW1lIjoiQ2FsaWJyaSIsIklzQm9sZCI6ZmFsc2UsIklzSXRhbGljIjpmYWxzZSwiSXNVbmRlcmxpbmVkIjpmYWxzZSwiUGFyZW50U3R5bGUiOm51bGx9LCJBdXRvU2l6ZSI6MCwiRm9yZWdyb3VuZCI6eyIkaWQiOiI3NCIsIkNvbG9yIjp7IiRpZCI6Ijc1IiwiQSI6MjU1LCJSIjozMSwiRyI6NzMsIkIiOjEyNn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k0vZC95eXl5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H0sIkRlZmF1bHRUYXNrU3R5bGUiOnsiJGlkIjoiODAiLCJTaGFwZSI6MCwiU2hhcGVUaGlja25lc3MiOjEsIkR1cmF0aW9uRm9ybWF0IjowLCJJbmNsdWRlTm9uV29ya2luZ0RheXNJbkR1cmF0aW9uIjpmYWxzZSwiUGVyY2VudGFnZUNvbXBsZ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xOTIsIkciOjgwLCJCIjo3N3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E5MiwiRyI6ODAsIkIiOjc3fX0sIk1heFdpZHRoIjoyMDAuMCwiTWF4SGVpZ2h0IjoiSW5maW5pdHkiLCJTbWFydEZvcmVncm91bmRJc0FjdGl2ZSI6ZmFsc2UsIkhvcml6b250YWxBbGlnbm1lbnQiOjAsIlZlcnRpY2FsQWxpZ25tZW50IjowLCJTbWFydEZvcmVncm91bmQiOm51bGwsIk1hcmdpbiI6eyIkaWQiOiI5MiIsIlRvcCI6MCwiTGVmdCI6MCwiUmlnaHQiOjAsIkJvdHRvbSI6MH0sIlBhZGRpbmciOnsiJGlkIjoiOTMiLCJUb3AiOjAsIkxlZnQiOjAsIlJpZ2h0IjowLCJCb3R0b20iOjB9LCJCYWNrZ3JvdW5kIjp7IiRpZCI6Ijk0IiwiQ29sb3IiOnsiJHJlZiI6IjIwIn19LCJJc1Zpc2libGUiOnRydWUsIldpZHRoIjowLjAsIkhlaWdodCI6MC4wLCJCb3JkZXJTdHlsZSI6bnVsbCwiUGFyZW50U3R5bGUiOm51bGx9LCJIb3Jpem9udGFsQ29ubmVjdG9yU3R5bGUiOnsiJGlkIjoiOTUiLCJMaW5lQ29sb3IiOnsiJGlkIjoiOTYiLCIkdHlwZSI6Ik5MUkUuQ29tbW9uLkRvbS5Tb2xpZENvbG9yQnJ1c2gsIE5MUkUuQ29tbW9uIiwiQ29sb3IiOnsiJGlkIjoiOTciLCJBIjoyNTUsIlIiOjIwNCwiRyI6MjA0LCJCIjoyMDR9fSwiTGluZVdlaWdodCI6MS4wLCJMaW5lVHlwZSI6MCwiUGFyZW50U3R5bGUiOm51bGx9LCJWZXJ0aWNhbENvbm5lY3RvclN0eWxlIjp7IiRpZCI6Ijk4IiwiTGluZUNvbG9yIjp7IiRpZCI6Ijk5IiwiJHR5cGUiOiJOTFJFLkNvbW1vbi5Eb20uU29saWRDb2xvckJydXNoLCBOTFJFLkNvbW1vbiIsIkNvbG9yIjp7IiRpZCI6IjEwMC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TAxIiwiTWFyZ2luIjp7IiRpZCI6IjEwMiIsIlRvcCI6MCwiTGVmdCI6NCwiUmlnaHQiOjQsIkJvdHRvbSI6MH0sIlBhZGRpbmciOnsiJGlkIjoiMTAzIiwiVG9wIjowLCJMZWZ0IjowLCJSaWdodCI6MCwiQm90dG9tIjowfSwiQmFja2dyb3VuZCI6bnVsbCwiSXNWaXNpYmxlIjp0cnVlLCJXaWR0aCI6MC4wLCJIZWlnaHQiOjE2LjAsIkJvcmRlclN0eWxlIjp7IiRpZCI6IjEwNCIsIkxpbmVDb2xvciI6eyIkaWQiOiIxMDUiLCIkdHlwZSI6Ik5MUkUuQ29tbW9uLkRvbS5Tb2xpZENvbG9yQnJ1c2gsIE5MUkUuQ29tbW9uIiwiQ29sb3IiOnsiJGlkIjoiMTA2IiwiQSI6MjU1LCJSIjoyNTUsIkciOjAsIkIiOjB9fSwiTGluZVdlaWdodCI6MC4wLCJMaW5lVHlwZSI6MCwiUGFyZW50U3R5bGUiOm51bGx9LCJQYXJlbnRTdHlsZSI6bnVsbH0sIlRpdGxlU3R5bGUiOnsiJGlkIjoiMTA3IiwiRm9udFNldHRpbmdzIjp7IiRpZCI6IjEwOCIsIkZvbnRTaXplIjoxMSwiRm9udE5hbWUiOiJDYWxpYnJpIiwiSXNCb2xkIjp0cnVlLCJJc0l0YWxpYyI6ZmFsc2UsIklzVW5kZXJsaW5lZCI6ZmFsc2UsIlBhcmVudFN0eWxlIjpudWxsfSwiQXV0b1NpemUiOjAsIkZvcmVncm91bmQiOnsiJGlkIjoiMTA5IiwiQ29sb3IiOnsiJGlkIjoiMTEwIiwiQSI6MjU1LCJSIjowLCJHIjowLCJCIjowfX0sIk1heFdpZHRoIjo3MjAuMCwiTWF4SGVpZ2h0IjoiSW5maW5pdHkiLCJTbWFydEZvcmVncm91bmRJc0FjdGl2ZSI6ZmFsc2UsIkhvcml6b250YWxBbGlnbm1lbnQiOjAsIlZlcnRpY2FsQWxpZ25tZW50IjowLCJTbWFydEZvcmVncm91bmQiOm51bGwsIk1hcmdpbiI6eyIkaWQiOiIxMTEiLCJUb3AiOjAsIkxlZnQiOjAsIlJpZ2h0IjowLCJCb3R0b20iOjB9LCJQYWRkaW5nIjp7IiRpZCI6IjExMiIsIlRvcCI6MCwiTGVmdCI6MCwiUmlnaHQiOjAsIkJvdHRvbSI6MH0sIkJhY2tncm91bmQiOnsiJGlkIjoiMTEzIiwiQ29sb3IiOnsiJHJlZiI6IjIwIn19LCJJc1Zpc2libGUiOnRydWUsIldpZHRoIjowLjAsIkhlaWdodCI6MC4wLCJCb3JkZXJTdHlsZSI6bnVsbCwiUGFyZW50U3R5bGUiOm51bGx9LCJEYXRl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MzEsIkciOjczLCJCIjoxMjZ9fSwiTWF4V2lkdGgiOjIwMC4wLCJNYXhIZWlnaHQiOiJJbmZpbml0eSIsIlNtYXJ0Rm9yZWdyb3VuZElzQWN0aXZlIjpmYWxzZSwiSG9yaXpvbnRhbEFsaWdubWVudCI6MCwiVmVydGljYWxBbGlnbm1lbnQiOjAsIlNtYXJ0Rm9yZWdyb3VuZCI6bnVsbCwiTWFyZ2luIjp7IiRpZCI6IjExOCIsIlRvcCI6MCwiTGVmdCI6MCwiUmlnaHQiOjAsIkJvdHRvbSI6MH0sIlBhZGRpbmciOnsiJGlkIjoiMTE5IiwiVG9wIjowLCJMZWZ0IjowLCJSaWdodCI6MCwiQm90dG9tIjowfSwiQmFja2dyb3VuZCI6eyIkaWQiOiIxMjAiLCJDb2xvciI6eyIkcmVmIjoiMjAifX0sIklzVmlzaWJsZSI6dHJ1ZSwiV2lkdGgiOjAuMCwiSGVpZ2h0IjowLjAsIkJvcmRlclN0eWxlIjpudWxsLCJQYXJlbnRTdHlsZSI6bnVsbH0sIkRhdGVGb3JtYXQiOnsiJGlkIjoiMTIxIiwiRm9ybWF0U3RyaW5nIjoiTS9kL3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IiLCJTaGFwZVN0eWxlIjpmYWxzZSwiVGl0bGVTdHlsZSI6ZmFsc2UsIkRhdGVTdHlsZSI6ZmFsc2UsIkhvcml6b250YWxDb25uZWN0b3JTdHlsZSI6ZmFsc2UsIlZlcnRpY2FsQ29ubmVjdG9yU3R5bGUiOmZhbHNlLCJQZXJjZW50YWdlQ29tcGxldGVTaGFwZU9wYWNpdHkiOmZhbHNlLCJTaGFwZSI6ZmFsc2UsIlNoYXBlVGhpY2tuZXNz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yMyIsIlN0YXJ0RGF0ZSI6IjAwMDEtMDEtMDFUMDA6MDA6MDAiLCJFbmREYXRlIjoiMDAwMS0wMS0wMVQwMDowMDowMCIsIkZvcm1hdCI6InciLCJUeXBlIjoxLCJBdXRvRGF0ZVJhbmdlIjp0cnVlLCJXb3JraW5nRGF5cyI6MTI3LCJUb2RheU1hcmtlclRleHQiOiJUb2RheSIsIkF1dG9TY2FsZVR5cGUiOnRydWV9LCJNaWxlc3RvbmVzIjpbeyIkaWQiOiIxMjQiLCJEYXRlIjoiMjAxNy0wOS0wMVQyMzo1OTowMCIsIlN0eWxlIjp7IiRpZCI6IjEyNSIsIlNoYXBlIjoyLCJDb25uZWN0b3JNYXJnaW4iOnsiJHJlZiI6IjU0In0sIkNvbm5lY3RvclN0eWxlIjp7IiRpZCI6IjEyNiIsIkxpbmVDb2xvciI6eyIkaWQiOiIxMjciLCIkdHlwZSI6Ik5MUkUuQ29tbW9uLkRvbS5Tb2xpZENvbG9yQnJ1c2gsIE5MUkUuQ29tbW9uIiwiQ29sb3IiOnsiJGlkIjoiMTI4IiwiQSI6MTI3LCJSIjowLCJHIjoxMTQsIkIiOjE4OH19LCJMaW5lV2VpZ2h0IjoxLjAsIkxpbmVUeXBlIjowLCJQYXJlbnRTdHlsZSI6eyIkcmVmIjoiNTUifX0sIklzQmVsb3dUaW1lYmFuZCI6ZmFsc2UsIkhpZGVEYXRlIjpmYWxzZSwiU2hhcGVTaXplIjoxLCJTcGFjaW5nIjoxLjAsIlBhZGRpbmciOnsiJHJlZiI6IjU4In0sIlNoYXBlU3R5bGUiOnsiJGlkIjoiMTI5IiwiTWFyZ2luIjp7IiRyZWYiOiI2MCJ9LCJQYWRkaW5nIjp7IiRyZWYiOiI2MSJ9LCJCYWNrZ3JvdW5kIjp7IiRpZCI6IjEzMCIsIkNvbG9yIjp7IiRpZCI6IjEzMSIsIkEiOjI1NSwiUiI6MCwiRyI6MTE0LCJCIjoxODh9fSwiSXNWaXNpYmxlIjp0cnVlLCJXaWR0aCI6MTguMCwiSGVpZ2h0IjoyMC4wLCJCb3JkZXJTdHlsZSI6eyIkaWQiOiIxMzIiLCJMaW5lQ29sb3IiOnsiJHJlZiI6IjYzIn0sIkxpbmVXZWlnaHQiOjAuMCwiTGluZVR5cGUiOjAsIlBhcmVudFN0eWxlIjp7IiRyZWYiOiI2MiJ9fSwiUGFyZW50U3R5bGUiOnsiJHJlZiI6IjU5In19LCJUaXRsZVN0eWxlIjp7IiRpZCI6IjEzMyIsIkZvbnRTZXR0aW5ncyI6eyIkaWQiOiIxMzQiLCJGb250U2l6ZSI6MTEsIkZvbnROYW1lIjoiQ2FsaWJyaSIsIklzQm9sZCI6dHJ1ZSwiSXNJdGFsaWMiOmZhbHNlLCJJc1VuZGVybGluZWQiOmZhbHNlLCJQYXJlbnRTdHlsZSI6eyIkcmVmIjoiNjYifX0sIkF1dG9TaXplIjowLCJGb3JlZ3JvdW5kIjp7IiRyZWYiOiI2NyJ9LCJNYXhXaWR0aCI6MjAwLjAsIk1heEhlaWdodCI6IkluZmluaXR5IiwiU21hcnRGb3JlZ3JvdW5kSXNBY3RpdmUiOmZhbHNlLCJIb3Jpem9udGFsQWxpZ25tZW50IjowLCJWZXJ0aWNhbEFsaWdubWVudCI6MCwiU21hcnRGb3JlZ3JvdW5kIjpudWxsLCJNYXJnaW4iOnsiJHJlZiI6IjY5In0sIlBhZGRpbmciOnsiJHJlZiI6IjcwIn0sIkJhY2tncm91bmQiOnsiJHJlZiI6IjcxIn0sIklzVmlzaWJsZSI6dHJ1ZSwiV2lkdGgiOjAuMCwiSGVpZ2h0IjowLjAsIkJvcmRlclN0eWxlIjp7IiRpZCI6IjEzNSIsIkxpbmVDb2xvciI6bnVsbCwiTGluZVdlaWdodCI6MC4wLCJMaW5lVHlwZSI6MCwiUGFyZW50U3R5bGUiOm51bGx9LCJQYXJlbnRTdHlsZSI6eyIkcmVmIjoiNjUifX0sIkRhdGVTdHlsZSI6eyIkaWQiOiIxMzYiLCJGb250U2V0dGluZ3MiOnsiJGlkIjoiMTM3IiwiRm9udFNpemUiOjEwLCJGb250TmFtZSI6IkNhbGlicmkiLCJJc0JvbGQiOmZhbHNlLCJJc0l0YWxpYyI6ZmFsc2UsIklzVW5kZXJsaW5lZCI6ZmFsc2UsIlBhcmVudFN0eWxlIjp7IiRyZWYiOiI3MyJ9fSwiQXV0b1NpemUiOjAsIkZvcmVncm91bmQiOnsiJHJlZiI6Ijc0In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M4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Y2I1OTk5NzgtZTAxMS00YzBiLWEwYzktNjBiZjc5OTM5YzkwIiwiSW1wb3J0SWQiOm51bGwsIlRpdGxlIjoiU2NoZWR1bGUgbWVldGluZyB3aXRoIERhbmEiLCJOb3RlIjpudWxsLCJIeXBlcmxpbmsiOm51bGwsIklzQ2hhbmdlZCI6ZmFsc2UsIklzTmV3IjpmYWxzZX0seyIkaWQiOiIxMzkiLCJEYXRlIjoiMjAxNy0xMi0wMVQyMzo1OTowMCIsIlN0eWxlIjp7IiRpZCI6IjE0MCIsIlNoYXBlIjoyLCJDb25uZWN0b3JNYXJnaW4iOnsiJHJlZiI6IjU0In0sIkNvbm5lY3RvclN0eWxlIjp7IiRpZCI6IjE0MSIsIkxpbmVDb2xvciI6eyIkaWQiOiIxNDIiLCIkdHlwZSI6Ik5MUkUuQ29tbW9uLkRvbS5Tb2xpZENvbG9yQnJ1c2gsIE5MUkUuQ29tbW9uIiwiQ29sb3IiOnsiJGlkIjoiMTQzIiwiQSI6MTI3LCJSIjo3OSwiRyI6MTI5LCJCIjoxODl9fSwiTGluZVdlaWdodCI6MS4wLCJMaW5lVHlwZSI6MCwiUGFyZW50U3R5bGUiOnsiJHJlZiI6IjU1In19LCJJc0JlbG93VGltZWJhbmQiOmZhbHNlLCJIaWRlRGF0ZSI6ZmFsc2UsIlNoYXBlU2l6ZSI6MSwiU3BhY2luZyI6MS4wLCJQYWRkaW5nIjp7IiRyZWYiOiI1OCJ9LCJTaGFwZVN0eWxlIjp7IiRpZCI6IjE0NCIsIk1hcmdpbiI6eyIkcmVmIjoiNjAifSwiUGFkZGluZyI6eyIkcmVmIjoiNjEifSwiQmFja2dyb3VuZCI6eyIkaWQiOiIxNDUiLCJDb2xvciI6eyIkaWQiOiIxNDYiLCJBIjoyNTUsIlIiOjc5LCJHIjoxMjksIkIiOjE4OX19LCJJc1Zpc2libGUiOnRydWUsIldpZHRoIjoxOC4wLCJIZWlnaHQiOjIwLjAsIkJvcmRlclN0eWxlIjp7IiRpZCI6IjE0NyIsIkxpbmVDb2xvciI6eyIkcmVmIjoiNjMifSwiTGluZVdlaWdodCI6MC4wLCJMaW5lVHlwZSI6MCwiUGFyZW50U3R5bGUiOnsiJHJlZiI6IjYyIn19LCJQYXJlbnRTdHlsZSI6eyIkcmVmIjoiNTkifX0sIlRpdGxlU3R5bGUiOnsiJGlkIjoiMTQ4IiwiRm9udFNldHRpbmdzIjp7IiRpZCI6IjE0OSIsIkZvbnRTaXplIjoxMS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AsIlZlcnRpY2FsQWxpZ25tZW50IjowLCJTbWFydEZvcmVncm91bmQiOm51bGwsIk1hcmdpbiI6eyIkcmVmIjoiNjkifSwiUGFkZGluZyI6eyIkcmVmIjoiNzAifSwiQmFja2dyb3VuZCI6eyIkcmVmIjoiNzEifSwiSXNWaXNpYmxlIjp0cnVlLCJXaWR0aCI6MC4wLCJIZWlnaHQiOjAuMCwiQm9yZGVyU3R5bGUiOnsiJGlkIjoiMTUwIiwiTGluZUNvbG9yIjpudWxsLCJMaW5lV2VpZ2h0IjowLjAsIkxpbmVUeXBlIjowLCJQYXJlbnRTdHlsZSI6bnVsbH0sIlBhcmVudFN0eWxlIjp7IiRyZWYiOiI2NSJ9fSwiRGF0ZVN0eWxlIjp7IiRpZCI6IjE1MSIsIkZvbnRTZXR0aW5ncyI6eyIkaWQiOiIxNTIiLCJGb250U2l6ZSI6MTA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xNT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kZDgwNjI3My1hZmE0LTRjOWYtODVhNi1mZmNhZDdjN2UxNzAiLCJJbXBvcnRJZCI6bnVsbCwiVGl0bGUiOiJGaW5hbGl6ZSBwcm9qZWN0IHNlbGVjdGlvbiBsaXN0IiwiTm90ZSI6bnVsbCwiSHlwZXJsaW5rIjpudWxsLCJJc0NoYW5nZWQiOmZhbHNlLCJJc05ldyI6ZmFsc2V9LHsiJGlkIjoiMTU0IiwiRGF0ZSI6IjIwMTgtMDEtMTVUMjM6NTk6MDAiLCJTdHlsZSI6eyIkaWQiOiIxNTUiLCJTaGFwZSI6MiwiQ29ubmVjdG9yTWFyZ2luIjp7IiRyZWYiOiI1NCJ9LCJDb25uZWN0b3JTdHlsZSI6eyIkaWQiOiIxNTYiLCJMaW5lQ29sb3IiOnsiJGlkIjoiMTU3IiwiJHR5cGUiOiJOTFJFLkNvbW1vbi5Eb20uU29saWRDb2xvckJydXNoLCBOTFJFLkNvbW1vbiIsIkNvbG9yIjp7IiRpZCI6IjE1OCIsIkEiOjEyNywiUiI6MTkyLCJHIjo4MCwiQiI6Nzd9fSwiTGluZVdlaWdodCI6MS4wLCJMaW5lVHlwZSI6MCwiUGFyZW50U3R5bGUiOnsiJHJlZiI6IjU1In19LCJJc0JlbG93VGltZWJhbmQiOmZhbHNlLCJIaWRlRGF0ZSI6ZmFsc2UsIlNoYXBlU2l6ZSI6MSwiU3BhY2luZyI6MS4wLCJQYWRkaW5nIjp7IiRyZWYiOiI1OCJ9LCJTaGFwZVN0eWxlIjp7IiRpZCI6IjE1OSIsIk1hcmdpbiI6eyIkcmVmIjoiNjAifSwiUGFkZGluZyI6eyIkcmVmIjoiNjEifSwiQmFja2dyb3VuZCI6eyIkaWQiOiIxNjAiLCJDb2xvciI6eyIkaWQiOiIxNjEiLCJBIjoyNTUsIlIiOjE5MiwiRyI6ODAsIkIiOjc3fX0sIklzVmlzaWJsZSI6dHJ1ZSwiV2lkdGgiOjE4LjAsIkhlaWdodCI6MjAuMCwiQm9yZGVyU3R5bGUiOnsiJGlkIjoiMTYyIiwiTGluZUNvbG9yIjp7IiRyZWYiOiI2MyJ9LCJMaW5lV2VpZ2h0IjowLjAsIkxpbmVUeXBlIjowLCJQYXJlbnRTdHlsZSI6eyIkcmVmIjoiNjIifX0sIlBhcmVudFN0eWxlIjp7IiRyZWYiOiI1OSJ9fSwiVGl0bGVTdHlsZSI6eyIkaWQiOiIxNjMiLCJGb250U2V0dGluZ3MiOnsiJGlkIjoiMTY0IiwiRm9udFNpemUiOjEx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CwiVmVydGljYWxBbGlnbm1lbnQiOjAsIlNtYXJ0Rm9yZWdyb3VuZCI6bnVsbCwiTWFyZ2luIjp7IiRyZWYiOiI2OSJ9LCJQYWRkaW5nIjp7IiRyZWYiOiI3MCJ9LCJCYWNrZ3JvdW5kIjp7IiRyZWYiOiI3MSJ9LCJJc1Zpc2libGUiOnRydWUsIldpZHRoIjowLjAsIkhlaWdodCI6MC4wLCJCb3JkZXJTdHlsZSI6eyIkaWQiOiIxNjUiLCJMaW5lQ29sb3IiOm51bGwsIkxpbmVXZWlnaHQiOjAuMCwiTGluZVR5cGUiOjAsIlBhcmVudFN0eWxlIjpudWxsfSwiUGFyZW50U3R5bGUiOnsiJHJlZiI6IjY1In19LCJEYXRlU3R5bGUiOnsiJGlkIjoiMTY2IiwiRm9udFNldHRpbmdzIjp7IiRpZCI6IjE2NyIsIkZvbnRTaXplIjoxMC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2O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ViZjY4N2M4LWY5MTktNDk0Mi1hNTg3LTlmMzNlNzQyOThkYSIsIkltcG9ydElkIjpudWxsLCJUaXRsZSI6IlBvc3QgMXN0IHJvdW5kIG9mIFJGUHMiLCJOb3RlIjpudWxsLCJIeXBlcmxpbmsiOm51bGwsIklzQ2hhbmdlZCI6ZmFsc2UsIklzTmV3IjpmYWxzZX1dLCJUYXNrcyI6W3siJGlkIjoiMTY5IiwiR3JvdXBOYW1lIjpudWxsLCJTdGFydERhdGUiOiIyMDE3LTA5LTExVDAwOjAwOjAwIiwiRW5kRGF0ZSI6IjIwMTctMTEtMDFUMjM6NTk6MDBaIiwiUGVyY2VudGFnZUNvbXBsZXRlIjpudWxsLCJTdHlsZSI6eyIkaWQiOiIxNzAiLCJTaGFwZSI6MCwiU2hhcGVUaGlja25lc3MiOjEsIkR1cmF0aW9uRm9ybWF0IjowLCJJbmNsdWRlTm9uV29ya2luZ0RheXNJbkR1cmF0aW9uIjpmYWxzZSwiUGVyY2VudGFnZUNvbXBsZXRlU3R5bGUiOnsiJGlkIjoiMTcxIiwiRm9udFNldHRpbmdzIjp7IiRpZCI6IjE3Mi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E3MyIsIkxpbmVDb2xvciI6bnVsbCwiTGluZVdlaWdodCI6MC4wLCJMaW5lVHlwZSI6MCwiUGFyZW50U3R5bGUiOm51bGx9LCJQYXJlbnRTdHlsZSI6eyIkcmVmIjoiODEifX0sIkR1cmF0aW9uU3R5bGUiOnsiJGlkIjoiMTc0IiwiRm9udFNldHRpbmdzIjp7IiRpZCI6IjE3NS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E3NiIsIkxpbmVDb2xvciI6bnVsbCwiTGluZVdlaWdodCI6MC4wLCJMaW5lVHlwZSI6MCwiUGFyZW50U3R5bGUiOm51bGx9LCJQYXJlbnRTdHlsZSI6eyIkcmVmIjoiODgifX0sIkhvcml6b250YWxDb25uZWN0b3JTdHlsZSI6eyIkaWQiOiIxNzciLCJMaW5lQ29sb3IiOnsiJHJlZiI6Ijk2In0sIkxpbmVXZWlnaHQiOjEuMCwiTGluZVR5cGUiOjAsIlBhcmVudFN0eWxlIjp7IiRyZWYiOiI5NSJ9fSwiVmVydGljYWxDb25uZWN0b3JTdHlsZSI6eyIkaWQiOiIxNzgiLCJMaW5lQ29sb3IiOnsiJHJlZiI6Ijk5In0sIkxpbmVXZWlnaHQiOjAuMCwiTGluZVR5cGUiOjAsIlBhcmVudFN0eWxlIjp7IiRyZWYiOiI5OCJ9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xNzkiLCJNYXJnaW4iOnsiJHJlZiI6IjEwMiJ9LCJQYWRkaW5nIjp7IiRyZWYiOiIxMDMifSwiQmFja2dyb3VuZCI6eyIkaWQiOiIxODAiLCJDb2xvciI6eyIkaWQiOiIxODEiLCJBIjoyNTUsIlIiOjAsIkciOjExNCwiQiI6MTg4fX0sIklzVmlzaWJsZSI6dHJ1ZSwiV2lkdGgiOjAuMCwiSGVpZ2h0IjoxNi4wLCJCb3JkZXJTdHlsZSI6eyIkaWQiOiIxODIiLCJMaW5lQ29sb3IiOnsiJHJlZiI6IjEwNSJ9LCJMaW5lV2VpZ2h0IjowLjAsIkxpbmVUeXBlIjowLCJQYXJlbnRTdHlsZSI6eyIkcmVmIjoiMTA0In19LCJQYXJlbnRTdHlsZSI6eyIkcmVmIjoiMTAxIn19LCJUaXRsZVN0eWxlIjp7IiRpZCI6IjE4MyIsIkZvbnRTZXR0aW5ncyI6eyIkaWQiOiIxODQ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Tg1IiwiTGluZUNvbG9yIjpudWxsLCJMaW5lV2VpZ2h0IjowLjAsIkxpbmVUeXBlIjowLCJQYXJlbnRTdHlsZSI6bnVsbH0sIlBhcmVudFN0eWxlIjp7IiRyZWYiOiIxMDcifX0sIkRhdGVTdHlsZSI6eyIkaWQiOiIxODYiLCJGb250U2V0dGluZ3MiOnsiJGlkIjoiMTg3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xODgiLCJMaW5lQ29sb3IiOm51bGwsIkxpbmVXZWlnaHQiOjAuMCwiTGluZVR5cGUiOjAsIlBhcmVudFN0eWxlIjpudWxsfSwiUGFyZW50U3R5bGUiOnsiJHJlZiI6IjExNCJ9fSwiRGF0ZUZvcm1hdCI6eyIkcmVmIjoiMTIxIn0sIklzVmlzaWJsZSI6dHJ1ZSwiUGFyZW50U3R5bGUiOnsiJHJlZiI6IjgwIn19LCJJbmRleCI6MSwiU21hcnREdXJhdGlvbkFjdGl2YXRlZCI6ZmFsc2UsIkRhdGVGb3JtYXQiOnsiJHJlZiI6IjEyMSJ9LCJJZCI6IjhmZTNlZWE0LTc5OWItNDI5Ni04MzlhLTZjYjljYjRiYzEyMSIsIkltcG9ydElkIjpudWxsLCJUaXRsZSI6IkNvbGxlY3QgaWRlYXMgaW50ZXJuYWwgYW5kIGV4dGVybmFsIiwiTm90ZSI6bnVsbCwiSHlwZXJsaW5rIjpudWxsLCJJc0NoYW5nZWQiOmZhbHNlLCJJc05ldyI6ZmFsc2V9LHsiJGlkIjoiMTg5IiwiR3JvdXBOYW1lIjpudWxsLCJTdGFydERhdGUiOiIyMDE3LTEwLTE2VDAwOjAwOjAwWiIsIkVuZERhdGUiOiIyMDE3LTExLTE1VDIzOjU5OjAwWiIsIlBlcmNlbnRhZ2VDb21wbGV0ZSI6bnVsbCwiU3R5bGUiOnsiJGlkIjoiMTkwIiwiU2hhcGUiOjAsIlNoYXBlVGhpY2tuZXNzIjoxLCJEdXJhdGlvbkZvcm1hdCI6MCwiSW5jbHVkZU5vbldvcmtpbmdEYXlzSW5EdXJhdGlvbiI6ZmFsc2UsIlBlcmNlbnRhZ2VDb21wbGV0ZVN0eWxlIjp7IiRpZCI6IjE5MSIsIkZvbnRTZXR0aW5ncyI6eyIkaWQiOiIxOTI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xOTMiLCJMaW5lQ29sb3IiOm51bGwsIkxpbmVXZWlnaHQiOjAuMCwiTGluZVR5cGUiOjAsIlBhcmVudFN0eWxlIjpudWxsfSwiUGFyZW50U3R5bGUiOnsiJHJlZiI6IjgxIn19LCJEdXJhdGlvblN0eWxlIjp7IiRpZCI6IjE5NCIsIkZvbnRTZXR0aW5ncyI6eyIkaWQiOiIxOTU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xOTYiLCJMaW5lQ29sb3IiOm51bGwsIkxpbmVXZWlnaHQiOjAuMCwiTGluZVR5cGUiOjAsIlBhcmVudFN0eWxlIjpudWxsfSwiUGFyZW50U3R5bGUiOnsiJHJlZiI6Ijg4In19LCJIb3Jpem9udGFsQ29ubmVjdG9yU3R5bGUiOnsiJGlkIjoiMTk3IiwiTGluZUNvbG9yIjp7IiRyZWYiOiI5NiJ9LCJMaW5lV2VpZ2h0IjoxLjAsIkxpbmVUeXBlIjowLCJQYXJlbnRTdHlsZSI6eyIkcmVmIjoiOTUifX0sIlZlcnRpY2FsQ29ubmVjdG9yU3R5bGUiOnsiJGlkIjoiMTk4IiwiTGluZUNvbG9yIjp7IiRyZWYiOiI5OSJ9LCJMaW5lV2VpZ2h0IjowLjAsIkxpbmVUeXBlIjowLCJQYXJlbnRTdHlsZSI6eyIkcmVmIjoiOTgifX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Tk5IiwiTWFyZ2luIjp7IiRyZWYiOiIxMDIifSwiUGFkZGluZyI6eyIkcmVmIjoiMTAzIn0sIkJhY2tncm91bmQiOnsiJGlkIjoiMjAwIiwiQ29sb3IiOnsiJGlkIjoiMjAxIiwiQSI6MjU1LCJSIjo3OSwiRyI6MTI5LCJCIjoxODl9fSwiSXNWaXNpYmxlIjp0cnVlLCJXaWR0aCI6MC4wLCJIZWlnaHQiOjE2LjAsIkJvcmRlclN0eWxlIjp7IiRpZCI6IjIwMiIsIkxpbmVDb2xvciI6eyIkcmVmIjoiMTA1In0sIkxpbmVXZWlnaHQiOjAuMCwiTGluZVR5cGUiOjAsIlBhcmVudFN0eWxlIjp7IiRyZWYiOiIxMDQifX0sIlBhcmVudFN0eWxlIjp7IiRyZWYiOiIxMDEifX0sIlRpdGxlU3R5bGUiOnsiJGlkIjoiMjAzIiwiRm9udFNldHRpbmdzIjp7IiRpZCI6IjIwNC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yMDUiLCJMaW5lQ29sb3IiOm51bGwsIkxpbmVXZWlnaHQiOjAuMCwiTGluZVR5cGUiOjAsIlBhcmVudFN0eWxlIjpudWxsfSwiUGFyZW50U3R5bGUiOnsiJHJlZiI6IjEwNyJ9fSwiRGF0ZVN0eWxlIjp7IiRpZCI6IjIwNiIsIkZvbnRTZXR0aW5ncyI6eyIkaWQiOiIyMDc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IwOCIsIkxpbmVDb2xvciI6bnVsbCwiTGluZVdlaWdodCI6MC4wLCJMaW5lVHlwZSI6MCwiUGFyZW50U3R5bGUiOm51bGx9LCJQYXJlbnRTdHlsZSI6eyIkcmVmIjoiMTE0In19LCJEYXRlRm9ybWF0Ijp7IiRyZWYiOiIxMjEifSwiSXNWaXNpYmxlIjp0cnVlLCJQYXJlbnRTdHlsZSI6eyIkcmVmIjoiODAifX0sIkluZGV4IjoyLCJTbWFydER1cmF0aW9uQWN0aXZhdGVkIjpmYWxzZSwiRGF0ZUZvcm1hdCI6eyIkcmVmIjoiMTIxIn0sIklkIjoiNDRjNjhjNzgtZTdiYS00YzgwLWE5MDUtOTc4M2NjMTQ0YmE3IiwiSW1wb3J0SWQiOm51bGwsIlRpdGxlIjoiUmV2aWV3IGV4aXN0aW5nIHByb2plY3QgdGltZWxpbmVzIGFuZCBidWRnZXRzIiwiTm90ZSI6bnVsbCwiSHlwZXJsaW5rIjpudWxsLCJJc0NoYW5nZWQiOmZhbHNlLCJJc05ldyI6ZmFsc2V9LHsiJGlkIjoiMjA5IiwiR3JvdXBOYW1lIjpudWxsLCJTdGFydERhdGUiOiIyMDE3LTExLTAxVDAwOjAwOjAwWiIsIkVuZERhdGUiOiIyMDE3LTExLTE2VDIzOjU5OjAwWiIsIlBlcmNlbnRhZ2VDb21wbGV0ZSI6bnVsbCwiU3R5bGUiOnsiJGlkIjoiMjEwIiwiU2hhcGUiOjAsIlNoYXBlVGhpY2tuZXNzIjoxLCJEdXJhdGlvbkZvcm1hdCI6MCwiSW5jbHVkZU5vbldvcmtpbmdEYXlzSW5EdXJhdGlvbiI6ZmFsc2UsIlBlcmNlbnRhZ2VDb21wbGV0ZVN0eWxlIjp7IiRpZCI6IjIxMSIsIkZvbnRTZXR0aW5ncyI6eyIkaWQiOiIyMTI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MTMiLCJMaW5lQ29sb3IiOm51bGwsIkxpbmVXZWlnaHQiOjAuMCwiTGluZVR5cGUiOjAsIlBhcmVudFN0eWxlIjpudWxsfSwiUGFyZW50U3R5bGUiOnsiJHJlZiI6IjgxIn19LCJEdXJhdGlvblN0eWxlIjp7IiRpZCI6IjIxNCIsIkZvbnRTZXR0aW5ncyI6eyIkaWQiOiIyMTU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MTYiLCJMaW5lQ29sb3IiOm51bGwsIkxpbmVXZWlnaHQiOjAuMCwiTGluZVR5cGUiOjAsIlBhcmVudFN0eWxlIjpudWxsfSwiUGFyZW50U3R5bGUiOnsiJHJlZiI6Ijg4In19LCJIb3Jpem9udGFsQ29ubmVjdG9yU3R5bGUiOnsiJGlkIjoiMjE3IiwiTGluZUNvbG9yIjp7IiRyZWYiOiI5NiJ9LCJMaW5lV2VpZ2h0IjoxLjAsIkxpbmVUeXBlIjowLCJQYXJlbnRTdHlsZSI6eyIkcmVmIjoiOTUifX0sIlZlcnRpY2FsQ29ubmVjdG9yU3R5bGUiOnsiJGlkIjoiMjE4IiwiTGluZUNvbG9yIjp7IiRyZWYiOiI5OSJ9LCJMaW5lV2VpZ2h0IjowLjAsIkxpbmVUeXBlIjowLCJQYXJlbnRTdHlsZSI6eyIkcmVmIjoiOTgifX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jE5IiwiTWFyZ2luIjp7IiRyZWYiOiIxMDIifSwiUGFkZGluZyI6eyIkcmVmIjoiMTAzIn0sIkJhY2tncm91bmQiOnsiJGlkIjoiMjIwIiwiQ29sb3IiOnsiJGlkIjoiMjIxIiwiQSI6MjU1LCJSIjoxOTIsIkciOjgwLCJCIjo3N319LCJJc1Zpc2libGUiOnRydWUsIldpZHRoIjowLjAsIkhlaWdodCI6MTYuMCwiQm9yZGVyU3R5bGUiOnsiJGlkIjoiMjIyIiwiTGluZUNvbG9yIjp7IiRyZWYiOiIxMDUifSwiTGluZVdlaWdodCI6MC4wLCJMaW5lVHlwZSI6MCwiUGFyZW50U3R5bGUiOnsiJHJlZiI6IjEwNCJ9fSwiUGFyZW50U3R5bGUiOnsiJHJlZiI6IjEwMSJ9fSwiVGl0bGVTdHlsZSI6eyIkaWQiOiIyMjMiLCJGb250U2V0dGluZ3MiOnsiJGlkIjoiMjI0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yNSIsIkxpbmVDb2xvciI6bnVsbCwiTGluZVdlaWdodCI6MC4wLCJMaW5lVHlwZSI6MCwiUGFyZW50U3R5bGUiOm51bGx9LCJQYXJlbnRTdHlsZSI6eyIkcmVmIjoiMTA3In19LCJEYXRlU3R5bGUiOnsiJGlkIjoiMjI2IiwiRm9udFNldHRpbmdzIjp7IiRpZCI6IjIyNy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jI4IiwiTGluZUNvbG9yIjpudWxsLCJMaW5lV2VpZ2h0IjowLjAsIkxpbmVUeXBlIjowLCJQYXJlbnRTdHlsZSI6bnVsbH0sIlBhcmVudFN0eWxlIjp7IiRyZWYiOiIxMTQifX0sIkRhdGVGb3JtYXQiOnsiJHJlZiI6IjEyMSJ9LCJJc1Zpc2libGUiOnRydWUsIlBhcmVudFN0eWxlIjp7IiRyZWYiOiI4MCJ9fSwiSW5kZXgiOjMsIlNtYXJ0RHVyYXRpb25BY3RpdmF0ZWQiOmZhbHNlLCJEYXRlRm9ybWF0Ijp7IiRyZWYiOiIxMjEifSwiSWQiOiIxZDE0YjIwZS0zMDEzLTRlMWQtOTVjOC1mNDU4YWI0MzYzM2YiLCJJbXBvcnRJZCI6bnVsbCwiVGl0bGUiOiJQcmlvcml0aXplIGxpc3Qgd2l0aCBBaGx2ZXJzIiwiTm90ZSI6bnVsbCwiSHlwZXJsaW5rIjpudWxsLCJJc0NoYW5nZWQiOmZhbHNlLCJJc05ldyI6ZmFsc2V9LHsiJGlkIjoiMjI5IiwiR3JvdXBOYW1lIjpudWxsLCJTdGFydERhdGUiOiIyMDE3LTExLTE1VDAwOjAwOjAwWiIsIkVuZERhdGUiOiIyMDE3LTExLTMwVDIzOjU5OjAwWiIsIlBlcmNlbnRhZ2VDb21wbGV0ZSI6bnVsbCwiU3R5bGUiOnsiJGlkIjoiMjMwIiwiU2hhcGUiOjAsIlNoYXBlVGhpY2tuZXNzIjoxLCJEdXJhdGlvbkZvcm1hdCI6MCwiSW5jbHVkZU5vbldvcmtpbmdEYXlzSW5EdXJhdGlvbiI6ZmFsc2UsIlBlcmNlbnRhZ2VDb21wbGV0ZVN0eWxlIjp7IiRpZCI6IjIzMSIsIkZvbnRTZXR0aW5ncyI6eyIkaWQiOiIyMzI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MzMiLCJMaW5lQ29sb3IiOm51bGwsIkxpbmVXZWlnaHQiOjAuMCwiTGluZVR5cGUiOjAsIlBhcmVudFN0eWxlIjpudWxsfSwiUGFyZW50U3R5bGUiOnsiJHJlZiI6IjgxIn19LCJEdXJhdGlvblN0eWxlIjp7IiRpZCI6IjIzNCIsIkZvbnRTZXR0aW5ncyI6eyIkaWQiOiIyMzU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MzYiLCJMaW5lQ29sb3IiOm51bGwsIkxpbmVXZWlnaHQiOjAuMCwiTGluZVR5cGUiOjAsIlBhcmVudFN0eWxlIjpudWxsfSwiUGFyZW50U3R5bGUiOnsiJHJlZiI6Ijg4In19LCJIb3Jpem9udGFsQ29ubmVjdG9yU3R5bGUiOnsiJGlkIjoiMjM3IiwiTGluZUNvbG9yIjp7IiRyZWYiOiI5NiJ9LCJMaW5lV2VpZ2h0IjoxLjAsIkxpbmVUeXBlIjowLCJQYXJlbnRTdHlsZSI6eyIkcmVmIjoiOTUifX0sIlZlcnRpY2FsQ29ubmVjdG9yU3R5bGUiOnsiJGlkIjoiMjM4IiwiTGluZUNvbG9yIjp7IiRyZWYiOiI5OSJ9LCJMaW5lV2VpZ2h0IjowLjAsIkxpbmVUeXBlIjowLCJQYXJlbnRTdHlsZSI6eyIkcmVmIjoiOTgifX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jM5IiwiTWFyZ2luIjp7IiRyZWYiOiIxMDIifSwiUGFkZGluZyI6eyIkcmVmIjoiMTAzIn0sIkJhY2tncm91bmQiOnsiJGlkIjoiMjQwIiwiQ29sb3IiOnsiJGlkIjoiMjQxIiwiQSI6MjU1LCJSIjoxNTUsIkciOjE4NywiQiI6ODl9fSwiSXNWaXNpYmxlIjp0cnVlLCJXaWR0aCI6MC4wLCJIZWlnaHQiOjE2LjAsIkJvcmRlclN0eWxlIjp7IiRpZCI6IjI0MiIsIkxpbmVDb2xvciI6eyIkcmVmIjoiMTA1In0sIkxpbmVXZWlnaHQiOjAuMCwiTGluZVR5cGUiOjAsIlBhcmVudFN0eWxlIjp7IiRyZWYiOiIxMDQifX0sIlBhcmVudFN0eWxlIjp7IiRyZWYiOiIxMDEifX0sIlRpdGxlU3R5bGUiOnsiJGlkIjoiMjQzIiwiRm9udFNldHRpbmdzIjp7IiRpZCI6IjI0NC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yNDUiLCJMaW5lQ29sb3IiOm51bGwsIkxpbmVXZWlnaHQiOjAuMCwiTGluZVR5cGUiOjAsIlBhcmVudFN0eWxlIjpudWxsfSwiUGFyZW50U3R5bGUiOnsiJHJlZiI6IjEwNyJ9fSwiRGF0ZVN0eWxlIjp7IiRpZCI6IjI0NiIsIkZvbnRTZXR0aW5ncyI6eyIkaWQiOiIyNDc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I0OCIsIkxpbmVDb2xvciI6bnVsbCwiTGluZVdlaWdodCI6MC4wLCJMaW5lVHlwZSI6MCwiUGFyZW50U3R5bGUiOm51bGx9LCJQYXJlbnRTdHlsZSI6eyIkcmVmIjoiMTE0In19LCJEYXRlRm9ybWF0Ijp7IiRyZWYiOiIxMjEifSwiSXNWaXNpYmxlIjp0cnVlLCJQYXJlbnRTdHlsZSI6eyIkcmVmIjoiODAifX0sIkluZGV4Ijo0LCJTbWFydER1cmF0aW9uQWN0aXZhdGVkIjpmYWxzZSwiRGF0ZUZvcm1hdCI6eyIkcmVmIjoiMTIxIn0sIklkIjoiZDhjMTVhZjItNzg2ZC00NzQxLWI0ZGUtMjJmMGNiOTllMmYwIiwiSW1wb3J0SWQiOm51bGwsIlRpdGxlIjoiU2NoZWR1bGUgJiBoYXZlIG1lZXRpbmcgd2l0aCBDaGllZiIsIk5vdGUiOm51bGwsIkh5cGVybGluayI6bnVsbCwiSXNDaGFuZ2VkIjpmYWxzZSwiSXNOZXciOmZhbHNlfSx7IiRpZCI6IjI0OSIsIkdyb3VwTmFtZSI6bnVsbCwiU3RhcnREYXRlIjoiMjAxNy0xMi0wMVQwMDowMDowMFoiLCJFbmREYXRlIjoiMjAxNy0xMi0xNVQyMzo1OTowMFoiLCJQZXJjZW50YWdlQ29tcGxldGUiOm51bGwsIlN0eWxlIjp7IiRpZCI6IjI1MCIsIlNoYXBlIjowLCJTaGFwZVRoaWNrbmVzcyI6MSwiRHVyYXRpb25Gb3JtYXQiOjAsIkluY2x1ZGVOb25Xb3JraW5nRGF5c0luRHVyYXRpb24iOmZhbHNlLCJQZXJjZW50YWdlQ29tcGxldGVTdHlsZSI6eyIkaWQiOiIyNTEiLCJGb250U2V0dGluZ3MiOnsiJGlkIjoiMjUyIiwiRm9udFNpemUiOjEwLCJGb250TmFtZSI6IkNhbGlicmkiLCJJc0JvbGQiOmZhbHNlLCJJc0l0YWxpYyI6ZmFsc2UsIklzVW5kZXJsaW5lZCI6ZmFsc2UsIlBhcmVudFN0eWxlIjp7IiRyZWYiOiI4MiJ9fSwiQXV0b1NpemUiOjAsIkZvcmVncm91bmQiOnsiJHJlZiI6IjgzIn0sIk1heFdpZHRoIjoyMDAuMCwiTWF4SGVpZ2h0IjoiSW5maW5pdHkiLCJTbWFydEZvcmVncm91bmRJc0FjdGl2ZSI6ZmFsc2UsIkhvcml6b250YWxBbGlnbm1lbnQiOjAsIlZlcnRpY2FsQWxpZ25tZW50IjowLCJTbWFydEZvcmVncm91bmQiOm51bGwsIk1hcmdpbiI6eyIkcmVmIjoiODUifSwiUGFkZGluZyI6eyIkcmVmIjoiODYifSwiQmFja2dyb3VuZCI6eyIkcmVmIjoiODcifSwiSXNWaXNpYmxlIjp0cnVlLCJXaWR0aCI6MC4wLCJIZWlnaHQiOjAuMCwiQm9yZGVyU3R5bGUiOnsiJGlkIjoiMjUzIiwiTGluZUNvbG9yIjpudWxsLCJMaW5lV2VpZ2h0IjowLjAsIkxpbmVUeXBlIjowLCJQYXJlbnRTdHlsZSI6bnVsbH0sIlBhcmVudFN0eWxlIjp7IiRyZWYiOiI4MSJ9fSwiRHVyYXRpb25TdHlsZSI6eyIkaWQiOiIyNTQiLCJGb250U2V0dGluZ3MiOnsiJGlkIjoiMjU1IiwiRm9udFNpemUiOjEwLCJGb250TmFtZSI6IkNhbGlicmkiLCJJc0JvbGQiOmZhbHNlLCJJc0l0YWxpYyI6ZmFsc2UsIklzVW5kZXJsaW5lZCI6ZmFsc2UsIlBhcmVudFN0eWxlIjp7IiRyZWYiOiI4OSJ9fSwiQXV0b1NpemUiOjAsIkZvcmVncm91bmQiOnsiJHJlZiI6IjkwIn0sIk1heFdpZHRoIjoyMDAuMCwiTWF4SGVpZ2h0IjoiSW5maW5pdHkiLCJTbWFydEZvcmVncm91bmRJc0FjdGl2ZSI6ZmFsc2UsIkhvcml6b250YWxBbGlnbm1lbnQiOjAsIlZlcnRpY2FsQWxpZ25tZW50IjowLCJTbWFydEZvcmVncm91bmQiOm51bGwsIk1hcmdpbiI6eyIkcmVmIjoiOTIifSwiUGFkZGluZyI6eyIkcmVmIjoiOTMifSwiQmFja2dyb3VuZCI6eyIkcmVmIjoiOTQifSwiSXNWaXNpYmxlIjp0cnVlLCJXaWR0aCI6MC4wLCJIZWlnaHQiOjAuMCwiQm9yZGVyU3R5bGUiOnsiJGlkIjoiMjU2IiwiTGluZUNvbG9yIjpudWxsLCJMaW5lV2VpZ2h0IjowLjAsIkxpbmVUeXBlIjowLCJQYXJlbnRTdHlsZSI6bnVsbH0sIlBhcmVudFN0eWxlIjp7IiRyZWYiOiI4OCJ9fSwiSG9yaXpvbnRhbENvbm5lY3RvclN0eWxlIjp7IiRpZCI6IjI1NyIsIkxpbmVDb2xvciI6eyIkcmVmIjoiOTYifSwiTGluZVdlaWdodCI6MS4wLCJMaW5lVHlwZSI6MCwiUGFyZW50U3R5bGUiOnsiJHJlZiI6Ijk1In19LCJWZXJ0aWNhbENvbm5lY3RvclN0eWxlIjp7IiRpZCI6IjI1OCIsIkxpbmVDb2xvciI6eyIkcmVmIjoiOTkifSwiTGluZVdlaWdodCI6MC4wLCJMaW5lVHlwZSI6MCwiUGFyZW50U3R5bGUiOnsiJHJlZiI6Ijk4In1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I1OSIsIk1hcmdpbiI6eyIkcmVmIjoiMTAyIn0sIlBhZGRpbmciOnsiJHJlZiI6IjEwMyJ9LCJCYWNrZ3JvdW5kIjp7IiRpZCI6IjI2MCIsIkNvbG9yIjp7IiRpZCI6IjI2MSIsIkEiOjI1NSwiUiI6MTI4LCJHIjoxMDAsIkIiOjE2Mn19LCJJc1Zpc2libGUiOnRydWUsIldpZHRoIjowLjAsIkhlaWdodCI6MTYuMCwiQm9yZGVyU3R5bGUiOnsiJGlkIjoiMjYyIiwiTGluZUNvbG9yIjp7IiRyZWYiOiIxMDUifSwiTGluZVdlaWdodCI6MC4wLCJMaW5lVHlwZSI6MCwiUGFyZW50U3R5bGUiOnsiJHJlZiI6IjEwNCJ9fSwiUGFyZW50U3R5bGUiOnsiJHJlZiI6IjEwMSJ9fSwiVGl0bGVTdHlsZSI6eyIkaWQiOiIyNjMiLCJGb250U2V0dGluZ3MiOnsiJGlkIjoiMjY0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2NSIsIkxpbmVDb2xvciI6bnVsbCwiTGluZVdlaWdodCI6MC4wLCJMaW5lVHlwZSI6MCwiUGFyZW50U3R5bGUiOm51bGx9LCJQYXJlbnRTdHlsZSI6eyIkcmVmIjoiMTA3In19LCJEYXRlU3R5bGUiOnsiJGlkIjoiMjY2IiwiRm9udFNldHRpbmdzIjp7IiRpZCI6IjI2Ny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jY4IiwiTGluZUNvbG9yIjpudWxsLCJMaW5lV2VpZ2h0IjowLjAsIkxpbmVUeXBlIjowLCJQYXJlbnRTdHlsZSI6bnVsbH0sIlBhcmVudFN0eWxlIjp7IiRyZWYiOiIxMTQifX0sIkRhdGVGb3JtYXQiOnsiJHJlZiI6IjEyMSJ9LCJJc1Zpc2libGUiOnRydWUsIlBhcmVudFN0eWxlIjp7IiRyZWYiOiI4MCJ9fSwiSW5kZXgiOjUsIlNtYXJ0RHVyYXRpb25BY3RpdmF0ZWQiOmZhbHNlLCJEYXRlRm9ybWF0Ijp7IiRyZWYiOiIxMjEifSwiSWQiOiI4OWNiNjBiZi03OGQ0LTQ0YmItODJiYy0wYTk5NzE0MWYxYWMiLCJJbXBvcnRJZCI6bnVsbCwiVGl0bGUiOiJQcmlvcml0aXplIHRvcCBwcm9qZWN0cyBmb3IgMXN0IHJvdW5kIG9mIFJGUHMiLCJOb3RlIjpudWxsLCJIeXBlcmxpbmsiOm51bGwsIklzQ2hhbmdlZCI6ZmFsc2UsIklzTmV3IjpmYWxzZX0seyIkaWQiOiIyNjkiLCJHcm91cE5hbWUiOm51bGwsIlN0YXJ0RGF0ZSI6IjIwMTctMTItMTVUMDA6MDA6MDBaIiwiRW5kRGF0ZSI6IjIwMTgtMDEtMTVUMjM6NTk6MDBaIiwiUGVyY2VudGFnZUNvbXBsZXRlIjpudWxsLCJTdHlsZSI6eyIkaWQiOiIyNzAiLCJTaGFwZSI6MCwiU2hhcGVUaGlja25lc3MiOjEsIkR1cmF0aW9uRm9ybWF0IjowLCJJbmNsdWRlTm9uV29ya2luZ0RheXNJbkR1cmF0aW9uIjpmYWxzZSwiUGVyY2VudGFnZUNvbXBsZXRlU3R5bGUiOnsiJGlkIjoiMjcxIiwiRm9udFNldHRpbmdzIjp7IiRpZCI6IjI3Mi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I3MyIsIkxpbmVDb2xvciI6bnVsbCwiTGluZVdlaWdodCI6MC4wLCJMaW5lVHlwZSI6MCwiUGFyZW50U3R5bGUiOm51bGx9LCJQYXJlbnRTdHlsZSI6eyIkcmVmIjoiODEifX0sIkR1cmF0aW9uU3R5bGUiOnsiJGlkIjoiMjc0IiwiRm9udFNldHRpbmdzIjp7IiRpZCI6IjI3NS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I3NiIsIkxpbmVDb2xvciI6bnVsbCwiTGluZVdlaWdodCI6MC4wLCJMaW5lVHlwZSI6MCwiUGFyZW50U3R5bGUiOm51bGx9LCJQYXJlbnRTdHlsZSI6eyIkcmVmIjoiODgifX0sIkhvcml6b250YWxDb25uZWN0b3JTdHlsZSI6eyIkaWQiOiIyNzciLCJMaW5lQ29sb3IiOnsiJHJlZiI6Ijk2In0sIkxpbmVXZWlnaHQiOjEuMCwiTGluZVR5cGUiOjAsIlBhcmVudFN0eWxlIjp7IiRyZWYiOiI5NSJ9fSwiVmVydGljYWxDb25uZWN0b3JTdHlsZSI6eyIkaWQiOiIyNzgiLCJMaW5lQ29sb3IiOnsiJHJlZiI6Ijk5In0sIkxpbmVXZWlnaHQiOjAuMCwiTGluZVR5cGUiOjAsIlBhcmVudFN0eWxlIjp7IiRyZWYiOiI5OCJ9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yNzkiLCJNYXJnaW4iOnsiJHJlZiI6IjEwMiJ9LCJQYWRkaW5nIjp7IiRyZWYiOiIxMDMifSwiQmFja2dyb3VuZCI6eyIkaWQiOiIyODAiLCJDb2xvciI6eyIkaWQiOiIyODEiLCJBIjoyNTUsIlIiOjc1LCJHIjoxNzIsIkIiOjE5OH19LCJJc1Zpc2libGUiOnRydWUsIldpZHRoIjowLjAsIkhlaWdodCI6MTYuMCwiQm9yZGVyU3R5bGUiOnsiJGlkIjoiMjgyIiwiTGluZUNvbG9yIjp7IiRyZWYiOiIxMDUifSwiTGluZVdlaWdodCI6MC4wLCJMaW5lVHlwZSI6MCwiUGFyZW50U3R5bGUiOnsiJHJlZiI6IjEwNCJ9fSwiUGFyZW50U3R5bGUiOnsiJHJlZiI6IjEwMSJ9fSwiVGl0bGVTdHlsZSI6eyIkaWQiOiIyODMiLCJGb250U2V0dGluZ3MiOnsiJGlkIjoiMjg0IiwiRm9udFNpemUiOjExLCJGb250TmFtZSI6IkNhbGlicmkiLCJJc0JvbGQiOnRydWUsIklzSXRhbGljIjpmYWxzZSwiSXNVbmRlcmxpbmVkIjpmYWxzZSwiUGFyZW50U3R5bGUiOnsiJHJlZiI6IjEwOCJ9fSwiQXV0b1NpemUiOjAsIkZvcmVncm91bmQiOnsiJHJlZiI6IjEwOSJ9LCJNYXhXaWR0aCI6NzIwLjAsIk1heEhlaWdodCI6IkluZmluaXR5IiwiU21hcnRGb3JlZ3JvdW5kSXNBY3RpdmUiOmZhbHNlLCJIb3Jpem9udGFsQWxpZ25tZW50IjowLCJWZXJ0aWNhbEFsaWdubWVudCI6MCwiU21hcnRGb3JlZ3JvdW5kIjpudWxsLCJNYXJnaW4iOnsiJHJlZiI6IjExMSJ9LCJQYWRkaW5nIjp7IiRyZWYiOiIxMTIifSwiQmFja2dyb3VuZCI6eyIkcmVmIjoiMTEzIn0sIklzVmlzaWJsZSI6dHJ1ZSwiV2lkdGgiOjAuMCwiSGVpZ2h0IjowLjAsIkJvcmRlclN0eWxlIjp7IiRpZCI6IjI4NSIsIkxpbmVDb2xvciI6bnVsbCwiTGluZVdlaWdodCI6MC4wLCJMaW5lVHlwZSI6MCwiUGFyZW50U3R5bGUiOm51bGx9LCJQYXJlbnRTdHlsZSI6eyIkcmVmIjoiMTA3In19LCJEYXRlU3R5bGUiOnsiJGlkIjoiMjg2IiwiRm9udFNldHRpbmdzIjp7IiRpZCI6IjI4NyIsIkZvbnRTaXplIjoxMCwiRm9udE5hbWUiOiJDYWxpYnJpIiwiSXNCb2xkIjpmYWxzZSwiSXNJdGFsaWMiOmZhbHNlLCJJc1VuZGVybGluZWQiOmZhbHNlLCJQYXJlbnRTdHlsZSI6eyIkcmVmIjoiMTE1In19LCJBdXRvU2l6ZSI6MCwiRm9yZWdyb3VuZCI6eyIkcmVmIjoiMTE2In0sIk1heFdpZHRoIjoyMDAuMCwiTWF4SGVpZ2h0IjoiSW5maW5pdHkiLCJTbWFydEZvcmVncm91bmRJc0FjdGl2ZSI6ZmFsc2UsIkhvcml6b250YWxBbGlnbm1lbnQiOjAsIlZlcnRpY2FsQWxpZ25tZW50IjowLCJTbWFydEZvcmVncm91bmQiOm51bGwsIk1hcmdpbiI6eyIkcmVmIjoiMTE4In0sIlBhZGRpbmciOnsiJHJlZiI6IjExOSJ9LCJCYWNrZ3JvdW5kIjp7IiRyZWYiOiIxMjAifSwiSXNWaXNpYmxlIjp0cnVlLCJXaWR0aCI6MC4wLCJIZWlnaHQiOjAuMCwiQm9yZGVyU3R5bGUiOnsiJGlkIjoiMjg4IiwiTGluZUNvbG9yIjpudWxsLCJMaW5lV2VpZ2h0IjowLjAsIkxpbmVUeXBlIjowLCJQYXJlbnRTdHlsZSI6bnVsbH0sIlBhcmVudFN0eWxlIjp7IiRyZWYiOiIxMTQifX0sIkRhdGVGb3JtYXQiOnsiJHJlZiI6IjEyMSJ9LCJJc1Zpc2libGUiOnRydWUsIlBhcmVudFN0eWxlIjp7IiRyZWYiOiI4MCJ9fSwiSW5kZXgiOjYsIlNtYXJ0RHVyYXRpb25BY3RpdmF0ZWQiOmZhbHNlLCJEYXRlRm9ybWF0Ijp7IiRyZWYiOiIxMjEifSwiSWQiOiJhZWU4NjdlOS0xM2Q1LTQ3OWItODRlYy1iZTg2NDI1ZTUzODIiLCJJbXBvcnRJZCI6bnVsbCwiVGl0bGUiOiJEZXZlbG9wIDFzdCByb3VuZCBvZiBSRlBzIiwiTm90ZSI6bnVsbCwiSHlwZXJsaW5rIjpudWxsLCJJc0NoYW5nZWQiOmZhbHNlLCJJc05ldyI6ZmFsc2V9LHsiJGlkIjoiMjg5IiwiR3JvdXBOYW1lIjpudWxsLCJTdGFydERhdGUiOiIyMDE4LTAxLTE1VDAwOjAwOjAwWiIsIkVuZERhdGUiOiIyMDE4LTAzLTAxVDIzOjU5OjAwWiIsIlBlcmNlbnRhZ2VDb21wbGV0ZSI6bnVsbCwiU3R5bGUiOnsiJGlkIjoiMjkwIiwiU2hhcGUiOjAsIlNoYXBlVGhpY2tuZXNzIjoxLCJEdXJhdGlvbkZvcm1hdCI6MCwiSW5jbHVkZU5vbldvcmtpbmdEYXlzSW5EdXJhdGlvbiI6ZmFsc2UsIlBlcmNlbnRhZ2VDb21wbGV0ZVN0eWxlIjp7IiRpZCI6IjI5MSIsIkZvbnRTZXR0aW5ncyI6eyIkaWQiOiIyOTI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yOTMiLCJMaW5lQ29sb3IiOm51bGwsIkxpbmVXZWlnaHQiOjAuMCwiTGluZVR5cGUiOjAsIlBhcmVudFN0eWxlIjpudWxsfSwiUGFyZW50U3R5bGUiOnsiJHJlZiI6IjgxIn19LCJEdXJhdGlvblN0eWxlIjp7IiRpZCI6IjI5NCIsIkZvbnRTZXR0aW5ncyI6eyIkaWQiOiIyOTU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yOTYiLCJMaW5lQ29sb3IiOm51bGwsIkxpbmVXZWlnaHQiOjAuMCwiTGluZVR5cGUiOjAsIlBhcmVudFN0eWxlIjpudWxsfSwiUGFyZW50U3R5bGUiOnsiJHJlZiI6Ijg4In19LCJIb3Jpem9udGFsQ29ubmVjdG9yU3R5bGUiOnsiJGlkIjoiMjk3IiwiTGluZUNvbG9yIjp7IiRyZWYiOiI5NiJ9LCJMaW5lV2VpZ2h0IjoxLjAsIkxpbmVUeXBlIjowLCJQYXJlbnRTdHlsZSI6eyIkcmVmIjoiOTUifX0sIlZlcnRpY2FsQ29ubmVjdG9yU3R5bGUiOnsiJGlkIjoiMjk4IiwiTGluZUNvbG9yIjp7IiRyZWYiOiI5OSJ9LCJMaW5lV2VpZ2h0IjowLjAsIkxpbmVUeXBlIjowLCJQYXJlbnRTdHlsZSI6eyIkcmVmIjoiOTgifX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jk5IiwiTWFyZ2luIjp7IiRyZWYiOiIxMDIifSwiUGFkZGluZyI6eyIkcmVmIjoiMTAzIn0sIkJhY2tncm91bmQiOnsiJGlkIjoiMzAwIiwiQ29sb3IiOnsiJGlkIjoiMzAxIiwiQSI6MjU1LCJSIjoyNDcsIkciOjE1MCwiQiI6NzB9fSwiSXNWaXNpYmxlIjp0cnVlLCJXaWR0aCI6MC4wLCJIZWlnaHQiOjE2LjAsIkJvcmRlclN0eWxlIjp7IiRpZCI6IjMwMiIsIkxpbmVDb2xvciI6eyIkcmVmIjoiMTA1In0sIkxpbmVXZWlnaHQiOjAuMCwiTGluZVR5cGUiOjAsIlBhcmVudFN0eWxlIjp7IiRyZWYiOiIxMDQifX0sIlBhcmVudFN0eWxlIjp7IiRyZWYiOiIxMDEifX0sIlRpdGxlU3R5bGUiOnsiJGlkIjoiMzAzIiwiRm9udFNldHRpbmdzIjp7IiRpZCI6IjMwNC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MDUiLCJMaW5lQ29sb3IiOm51bGwsIkxpbmVXZWlnaHQiOjAuMCwiTGluZVR5cGUiOjAsIlBhcmVudFN0eWxlIjpudWxsfSwiUGFyZW50U3R5bGUiOnsiJHJlZiI6IjEwNyJ9fSwiRGF0ZVN0eWxlIjp7IiRpZCI6IjMwNiIsIkZvbnRTZXR0aW5ncyI6eyIkaWQiOiIzMDc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wOCIsIkxpbmVDb2xvciI6bnVsbCwiTGluZVdlaWdodCI6MC4wLCJMaW5lVHlwZSI6MCwiUGFyZW50U3R5bGUiOm51bGx9LCJQYXJlbnRTdHlsZSI6eyIkcmVmIjoiMTE0In19LCJEYXRlRm9ybWF0Ijp7IiRyZWYiOiIxMjEifSwiSXNWaXNpYmxlIjp0cnVlLCJQYXJlbnRTdHlsZSI6eyIkcmVmIjoiODAifX0sIkluZGV4Ijo3LCJTbWFydER1cmF0aW9uQWN0aXZhdGVkIjpmYWxzZSwiRGF0ZUZvcm1hdCI6eyIkcmVmIjoiMTIxIn0sIklkIjoiYTU1NzAwZGUtMzEyYi00NzM0LTg1OTMtMDI0ZTEyMjljZmEzIiwiSW1wb3J0SWQiOm51bGwsIlRpdGxlIjoiU2VsZWN0IHdpbm5pbmcgcHJvcG9zYWwiLCJOb3RlIjpudWxsLCJIeXBlcmxpbmsiOm51bGwsIklzQ2hhbmdlZCI6ZmFsc2UsIklzTmV3IjpmYWxzZX0seyIkaWQiOiIzMDkiLCJHcm91cE5hbWUiOm51bGwsIlN0YXJ0RGF0ZSI6IjIwMTgtMDMtMDFUMDA6MDA6MDBaIiwiRW5kRGF0ZSI6IjIwMTgtMDQtMDJUMjM6NTk6MDBaIiwiUGVyY2VudGFnZUNvbXBsZXRlIjpudWxsLCJTdHlsZSI6eyIkaWQiOiIzMTAiLCJTaGFwZSI6MCwiU2hhcGVUaGlja25lc3MiOjEsIkR1cmF0aW9uRm9ybWF0IjowLCJJbmNsdWRlTm9uV29ya2luZ0RheXNJbkR1cmF0aW9uIjpmYWxzZSwiUGVyY2VudGFnZUNvbXBsZXRlU3R5bGUiOnsiJGlkIjoiMzExIiwiRm9udFNldHRpbmdzIjp7IiRpZCI6IjMxMiIsIkZvbnRTaXplIjoxMCwiRm9udE5hbWUiOiJDYWxpYnJpIiwiSXNCb2xkIjpmYWxzZSwiSXNJdGFsaWMiOmZhbHNlLCJJc1VuZGVybGluZWQiOmZhbHNlLCJQYXJlbnRTdHlsZSI6eyIkcmVmIjoiODIifX0sIkF1dG9TaXplIjowLCJGb3JlZ3JvdW5kIjp7IiRyZWYiOiI4MyJ9LCJNYXhXaWR0aCI6MjAwLjAsIk1heEhlaWdodCI6IkluZmluaXR5IiwiU21hcnRGb3JlZ3JvdW5kSXNBY3RpdmUiOmZhbHNlLCJIb3Jpem9udGFsQWxpZ25tZW50IjowLCJWZXJ0aWNhbEFsaWdubWVudCI6MCwiU21hcnRGb3JlZ3JvdW5kIjpudWxsLCJNYXJnaW4iOnsiJHJlZiI6Ijg1In0sIlBhZGRpbmciOnsiJHJlZiI6Ijg2In0sIkJhY2tncm91bmQiOnsiJHJlZiI6Ijg3In0sIklzVmlzaWJsZSI6dHJ1ZSwiV2lkdGgiOjAuMCwiSGVpZ2h0IjowLjAsIkJvcmRlclN0eWxlIjp7IiRpZCI6IjMxMyIsIkxpbmVDb2xvciI6bnVsbCwiTGluZVdlaWdodCI6MC4wLCJMaW5lVHlwZSI6MCwiUGFyZW50U3R5bGUiOm51bGx9LCJQYXJlbnRTdHlsZSI6eyIkcmVmIjoiODEifX0sIkR1cmF0aW9uU3R5bGUiOnsiJGlkIjoiMzE0IiwiRm9udFNldHRpbmdzIjp7IiRpZCI6IjMxNSIsIkZvbnRTaXplIjoxMCwiRm9udE5hbWUiOiJDYWxpYnJpIiwiSXNCb2xkIjpmYWxzZSwiSXNJdGFsaWMiOmZhbHNlLCJJc1VuZGVybGluZWQiOmZhbHNlLCJQYXJlbnRTdHlsZSI6eyIkcmVmIjoiODkifX0sIkF1dG9TaXplIjowLCJGb3JlZ3JvdW5kIjp7IiRyZWYiOiI5MCJ9LCJNYXhXaWR0aCI6MjAwLjAsIk1heEhlaWdodCI6IkluZmluaXR5IiwiU21hcnRGb3JlZ3JvdW5kSXNBY3RpdmUiOmZhbHNlLCJIb3Jpem9udGFsQWxpZ25tZW50IjowLCJWZXJ0aWNhbEFsaWdubWVudCI6MCwiU21hcnRGb3JlZ3JvdW5kIjpudWxsLCJNYXJnaW4iOnsiJHJlZiI6IjkyIn0sIlBhZGRpbmciOnsiJHJlZiI6IjkzIn0sIkJhY2tncm91bmQiOnsiJHJlZiI6Ijk0In0sIklzVmlzaWJsZSI6dHJ1ZSwiV2lkdGgiOjAuMCwiSGVpZ2h0IjowLjAsIkJvcmRlclN0eWxlIjp7IiRpZCI6IjMxNiIsIkxpbmVDb2xvciI6bnVsbCwiTGluZVdlaWdodCI6MC4wLCJMaW5lVHlwZSI6MCwiUGFyZW50U3R5bGUiOm51bGx9LCJQYXJlbnRTdHlsZSI6eyIkcmVmIjoiODgifX0sIkhvcml6b250YWxDb25uZWN0b3JTdHlsZSI6eyIkaWQiOiIzMTciLCJMaW5lQ29sb3IiOnsiJHJlZiI6Ijk2In0sIkxpbmVXZWlnaHQiOjEuMCwiTGluZVR5cGUiOjAsIlBhcmVudFN0eWxlIjp7IiRyZWYiOiI5NSJ9fSwiVmVydGljYWxDb25uZWN0b3JTdHlsZSI6eyIkaWQiOiIzMTgiLCJMaW5lQ29sb3IiOnsiJHJlZiI6Ijk5In0sIkxpbmVXZWlnaHQiOjAuMCwiTGluZVR5cGUiOjAsIlBhcmVudFN0eWxlIjp7IiRyZWYiOiI5OCJ9fSwiTWFyZ2luIjpudWxsLCJTdGFydERhdGVQb3NpdGlvbiI6NCwiRW5kRGF0ZVBvc2l0aW9uIjo0LCJEYXRlSXNWaXNpYmxlIjp0cnVlLCJUaXRsZVBvc2l0aW9uIjo1LCJEdXJhdGlvblBvc2l0aW9uIjo2LCJQZXJjZW50YWdlQ29tcGxldGVkUG9zaXRpb24iOjYsIlNwYWNpbmciOjUsIklzQmVsb3dUaW1lYmFuZCI6dHJ1ZSwiUGVyY2VudGFnZUNvbXBsZXRlU2hhcGVPcGFjaXR5IjozNSwiU2hhcGVTdHlsZSI6eyIkaWQiOiIzMTkiLCJNYXJnaW4iOnsiJHJlZiI6IjEwMiJ9LCJQYWRkaW5nIjp7IiRyZWYiOiIxMDMifSwiQmFja2dyb3VuZCI6eyIkaWQiOiIzMjAiLCJDb2xvciI6eyIkaWQiOiIzMjEiLCJBIjoyNTUsIlIiOjMxLCJHIjo3MywiQiI6MTI1fX0sIklzVmlzaWJsZSI6dHJ1ZSwiV2lkdGgiOjAuMCwiSGVpZ2h0IjoxNi4wLCJCb3JkZXJTdHlsZSI6eyIkaWQiOiIzMjIiLCJMaW5lQ29sb3IiOnsiJHJlZiI6IjEwNSJ9LCJMaW5lV2VpZ2h0IjowLjAsIkxpbmVUeXBlIjowLCJQYXJlbnRTdHlsZSI6eyIkcmVmIjoiMTA0In19LCJQYXJlbnRTdHlsZSI6eyIkcmVmIjoiMTAxIn19LCJUaXRsZVN0eWxlIjp7IiRpZCI6IjMyMyIsIkZvbnRTZXR0aW5ncyI6eyIkaWQiOiIzMjQiLCJGb250U2l6ZSI6MTEsIkZvbnROYW1lIjoiQ2FsaWJyaSIsIklzQm9sZCI6dHJ1ZSwiSXNJdGFsaWMiOmZhbHNlLCJJc1VuZGVybGluZWQiOmZhbHNlLCJQYXJlbnRTdHlsZSI6eyIkcmVmIjoiMTA4In19LCJBdXRvU2l6ZSI6MCwiRm9yZWdyb3VuZCI6eyIkcmVmIjoiMTA5In0sIk1heFdpZHRoIjo3MjAuMCwiTWF4SGVpZ2h0IjoiSW5maW5pdHkiLCJTbWFydEZvcmVncm91bmRJc0FjdGl2ZSI6ZmFsc2UsIkhvcml6b250YWxBbGlnbm1lbnQiOjAsIlZlcnRpY2FsQWxpZ25tZW50IjowLCJTbWFydEZvcmVncm91bmQiOm51bGwsIk1hcmdpbiI6eyIkcmVmIjoiMTExIn0sIlBhZGRpbmciOnsiJHJlZiI6IjExMiJ9LCJCYWNrZ3JvdW5kIjp7IiRyZWYiOiIxMTMifSwiSXNWaXNpYmxlIjp0cnVlLCJXaWR0aCI6MC4wLCJIZWlnaHQiOjAuMCwiQm9yZGVyU3R5bGUiOnsiJGlkIjoiMzI1IiwiTGluZUNvbG9yIjpudWxsLCJMaW5lV2VpZ2h0IjowLjAsIkxpbmVUeXBlIjowLCJQYXJlbnRTdHlsZSI6bnVsbH0sIlBhcmVudFN0eWxlIjp7IiRyZWYiOiIxMDcifX0sIkRhdGVTdHlsZSI6eyIkaWQiOiIzMjYiLCJGb250U2V0dGluZ3MiOnsiJGlkIjoiMzI3IiwiRm9udFNpemUiOjEwLCJGb250TmFtZSI6IkNhbGlicmkiLCJJc0JvbGQiOmZhbHNlLCJJc0l0YWxpYyI6ZmFsc2UsIklzVW5kZXJsaW5lZCI6ZmFsc2UsIlBhcmVudFN0eWxlIjp7IiRyZWYiOiIxMTUifX0sIkF1dG9TaXplIjowLCJGb3JlZ3JvdW5kIjp7IiRyZWYiOiIxMTYifSwiTWF4V2lkdGgiOjIwMC4wLCJNYXhIZWlnaHQiOiJJbmZpbml0eSIsIlNtYXJ0Rm9yZWdyb3VuZElzQWN0aXZlIjpmYWxzZSwiSG9yaXpvbnRhbEFsaWdubWVudCI6MCwiVmVydGljYWxBbGlnbm1lbnQiOjAsIlNtYXJ0Rm9yZWdyb3VuZCI6bnVsbCwiTWFyZ2luIjp7IiRyZWYiOiIxMTgifSwiUGFkZGluZyI6eyIkcmVmIjoiMTE5In0sIkJhY2tncm91bmQiOnsiJHJlZiI6IjEyMCJ9LCJJc1Zpc2libGUiOnRydWUsIldpZHRoIjowLjAsIkhlaWdodCI6MC4wLCJCb3JkZXJTdHlsZSI6eyIkaWQiOiIzMjgiLCJMaW5lQ29sb3IiOm51bGwsIkxpbmVXZWlnaHQiOjAuMCwiTGluZVR5cGUiOjAsIlBhcmVudFN0eWxlIjpudWxsfSwiUGFyZW50U3R5bGUiOnsiJHJlZiI6IjExNCJ9fSwiRGF0ZUZvcm1hdCI6eyIkcmVmIjoiMTIxIn0sIklzVmlzaWJsZSI6dHJ1ZSwiUGFyZW50U3R5bGUiOnsiJHJlZiI6IjgwIn19LCJJbmRleCI6OCwiU21hcnREdXJhdGlvbkFjdGl2YXRlZCI6ZmFsc2UsIkRhdGVGb3JtYXQiOnsiJHJlZiI6IjEyMSJ9LCJJZCI6ImI2Yzc5ODFkLTRiZTUtNDM5OS04NjNjLTkwY2NmY2ViMzMyMCIsIkltcG9ydElkIjpudWxsLCJUaXRsZSI6IlB1dCBwcm9qZWN0IHVuZGVyIGNvbnRyYWN0IiwiTm90ZSI6bnVsbCwiSHlwZXJsaW5rIjpudWxsLCJJc0NoYW5nZWQiOmZhbHNlLCJJc05ldyI6ZmFsc2V9LHsiJGlkIjoiMzI5IiwiR3JvdXBOYW1lIjpudWxsLCJTdGFydERhdGUiOiIyMDE4LTA0LTAyVDAwOjAwOjAwWiIsIkVuZERhdGUiOiIyMDE4LTA3LTAyVDIzOjU5OjAwWiIsIlBlcmNlbnRhZ2VDb21wbGV0ZSI6bnVsbCwiU3R5bGUiOnsiJGlkIjoiMzMwIiwiU2hhcGUiOjAsIlNoYXBlVGhpY2tuZXNzIjoxLCJEdXJhdGlvbkZvcm1hdCI6MCwiSW5jbHVkZU5vbldvcmtpbmdEYXlzSW5EdXJhdGlvbiI6ZmFsc2UsIlBlcmNlbnRhZ2VDb21wbGV0ZVN0eWxlIjp7IiRpZCI6IjMzMSIsIkZvbnRTZXR0aW5ncyI6eyIkaWQiOiIzMzIiLCJGb250U2l6ZSI6MTAsIkZvbnROYW1lIjoiQ2FsaWJyaSIsIklzQm9sZCI6ZmFsc2UsIklzSXRhbGljIjpmYWxzZSwiSXNVbmRlcmxpbmVkIjpmYWxzZSwiUGFyZW50U3R5bGUiOnsiJHJlZiI6IjgyIn19LCJBdXRvU2l6ZSI6MCwiRm9yZWdyb3VuZCI6eyIkcmVmIjoiODMifSwiTWF4V2lkdGgiOjIwMC4wLCJNYXhIZWlnaHQiOiJJbmZpbml0eSIsIlNtYXJ0Rm9yZWdyb3VuZElzQWN0aXZlIjpmYWxzZSwiSG9yaXpvbnRhbEFsaWdubWVudCI6MCwiVmVydGljYWxBbGlnbm1lbnQiOjAsIlNtYXJ0Rm9yZWdyb3VuZCI6bnVsbCwiTWFyZ2luIjp7IiRyZWYiOiI4NSJ9LCJQYWRkaW5nIjp7IiRyZWYiOiI4NiJ9LCJCYWNrZ3JvdW5kIjp7IiRyZWYiOiI4NyJ9LCJJc1Zpc2libGUiOnRydWUsIldpZHRoIjowLjAsIkhlaWdodCI6MC4wLCJCb3JkZXJTdHlsZSI6eyIkaWQiOiIzMzMiLCJMaW5lQ29sb3IiOm51bGwsIkxpbmVXZWlnaHQiOjAuMCwiTGluZVR5cGUiOjAsIlBhcmVudFN0eWxlIjpudWxsfSwiUGFyZW50U3R5bGUiOnsiJHJlZiI6IjgxIn19LCJEdXJhdGlvblN0eWxlIjp7IiRpZCI6IjMzNCIsIkZvbnRTZXR0aW5ncyI6eyIkaWQiOiIzMzUiLCJGb250U2l6ZSI6MTAsIkZvbnROYW1lIjoiQ2FsaWJyaSIsIklzQm9sZCI6ZmFsc2UsIklzSXRhbGljIjpmYWxzZSwiSXNVbmRlcmxpbmVkIjpmYWxzZSwiUGFyZW50U3R5bGUiOnsiJHJlZiI6Ijg5In19LCJBdXRvU2l6ZSI6MCwiRm9yZWdyb3VuZCI6eyIkcmVmIjoiOTAifSwiTWF4V2lkdGgiOjIwMC4wLCJNYXhIZWlnaHQiOiJJbmZpbml0eSIsIlNtYXJ0Rm9yZWdyb3VuZElzQWN0aXZlIjpmYWxzZSwiSG9yaXpvbnRhbEFsaWdubWVudCI6MCwiVmVydGljYWxBbGlnbm1lbnQiOjAsIlNtYXJ0Rm9yZWdyb3VuZCI6bnVsbCwiTWFyZ2luIjp7IiRyZWYiOiI5MiJ9LCJQYWRkaW5nIjp7IiRyZWYiOiI5MyJ9LCJCYWNrZ3JvdW5kIjp7IiRyZWYiOiI5NCJ9LCJJc1Zpc2libGUiOnRydWUsIldpZHRoIjowLjAsIkhlaWdodCI6MC4wLCJCb3JkZXJTdHlsZSI6eyIkaWQiOiIzMzYiLCJMaW5lQ29sb3IiOm51bGwsIkxpbmVXZWlnaHQiOjAuMCwiTGluZVR5cGUiOjAsIlBhcmVudFN0eWxlIjpudWxsfSwiUGFyZW50U3R5bGUiOnsiJHJlZiI6Ijg4In19LCJIb3Jpem9udGFsQ29ubmVjdG9yU3R5bGUiOnsiJGlkIjoiMzM3IiwiTGluZUNvbG9yIjp7IiRyZWYiOiI5NiJ9LCJMaW5lV2VpZ2h0IjoxLjAsIkxpbmVUeXBlIjowLCJQYXJlbnRTdHlsZSI6eyIkcmVmIjoiOTUifX0sIlZlcnRpY2FsQ29ubmVjdG9yU3R5bGUiOnsiJGlkIjoiMzM4IiwiTGluZUNvbG9yIjp7IiRyZWYiOiI5OSJ9LCJMaW5lV2VpZ2h0IjowLjAsIkxpbmVUeXBlIjowLCJQYXJlbnRTdHlsZSI6eyIkcmVmIjoiOTgifX0sIk1hcmdpbiI6bnVsbCwiU3RhcnREYXRlUG9zaXRpb24iOjQsIkVuZERhdGVQb3NpdGlvbiI6NCwiRGF0ZUlzVmlzaWJsZSI6dHJ1ZSwiVGl0bGVQb3NpdGlvbiI6NSwiRHVyYXRpb25Qb3NpdGlvbiI6NiwiUGVyY2VudGFnZUNvbXBsZXRlZFBvc2l0aW9uIjo2LCJTcGFjaW5nIjo1LCJJc0JlbG93VGltZWJhbmQiOnRydWUsIlBlcmNlbnRhZ2VDb21wbGV0ZVNoYXBlT3BhY2l0eSI6MzUsIlNoYXBlU3R5bGUiOnsiJGlkIjoiMzM5IiwiTWFyZ2luIjp7IiRyZWYiOiIxMDIifSwiUGFkZGluZyI6eyIkcmVmIjoiMTAzIn0sIkJhY2tncm91bmQiOnsiJGlkIjoiMzQwIiwiQ29sb3IiOnsiJGlkIjoiMzQxIiwiQSI6MjU1LCJSIjo3OSwiRyI6MTI5LCJCIjoxODl9fSwiSXNWaXNpYmxlIjp0cnVlLCJXaWR0aCI6MC4wLCJIZWlnaHQiOjE2LjAsIkJvcmRlclN0eWxlIjp7IiRpZCI6IjM0MiIsIkxpbmVDb2xvciI6eyIkcmVmIjoiMTA1In0sIkxpbmVXZWlnaHQiOjAuMCwiTGluZVR5cGUiOjAsIlBhcmVudFN0eWxlIjp7IiRyZWYiOiIxMDQifX0sIlBhcmVudFN0eWxlIjp7IiRyZWYiOiIxMDEifX0sIlRpdGxlU3R5bGUiOnsiJGlkIjoiMzQzIiwiRm9udFNldHRpbmdzIjp7IiRpZCI6IjM0NCIsIkZvbnRTaXplIjoxMSwiRm9udE5hbWUiOiJDYWxpYnJpIiwiSXNCb2xkIjp0cnVlLCJJc0l0YWxpYyI6ZmFsc2UsIklzVW5kZXJsaW5lZCI6ZmFsc2UsIlBhcmVudFN0eWxlIjp7IiRyZWYiOiIxMDgifX0sIkF1dG9TaXplIjowLCJGb3JlZ3JvdW5kIjp7IiRyZWYiOiIxMDkifSwiTWF4V2lkdGgiOjcyMC4wLCJNYXhIZWlnaHQiOiJJbmZpbml0eSIsIlNtYXJ0Rm9yZWdyb3VuZElzQWN0aXZlIjpmYWxzZSwiSG9yaXpvbnRhbEFsaWdubWVudCI6MCwiVmVydGljYWxBbGlnbm1lbnQiOjAsIlNtYXJ0Rm9yZWdyb3VuZCI6bnVsbCwiTWFyZ2luIjp7IiRyZWYiOiIxMTEifSwiUGFkZGluZyI6eyIkcmVmIjoiMTEyIn0sIkJhY2tncm91bmQiOnsiJHJlZiI6IjExMyJ9LCJJc1Zpc2libGUiOnRydWUsIldpZHRoIjowLjAsIkhlaWdodCI6MC4wLCJCb3JkZXJTdHlsZSI6eyIkaWQiOiIzNDUiLCJMaW5lQ29sb3IiOm51bGwsIkxpbmVXZWlnaHQiOjAuMCwiTGluZVR5cGUiOjAsIlBhcmVudFN0eWxlIjpudWxsfSwiUGFyZW50U3R5bGUiOnsiJHJlZiI6IjEwNyJ9fSwiRGF0ZVN0eWxlIjp7IiRpZCI6IjM0NiIsIkZvbnRTZXR0aW5ncyI6eyIkaWQiOiIzNDciLCJGb250U2l6ZSI6MTAsIkZvbnROYW1lIjoiQ2FsaWJyaSIsIklzQm9sZCI6ZmFsc2UsIklzSXRhbGljIjpmYWxzZSwiSXNVbmRlcmxpbmVkIjpmYWxzZSwiUGFyZW50U3R5bGUiOnsiJHJlZiI6IjExNSJ9fSwiQXV0b1NpemUiOjAsIkZvcmVncm91bmQiOnsiJHJlZiI6IjExNiJ9LCJNYXhXaWR0aCI6MjAwLjAsIk1heEhlaWdodCI6IkluZmluaXR5IiwiU21hcnRGb3JlZ3JvdW5kSXNBY3RpdmUiOmZhbHNlLCJIb3Jpem9udGFsQWxpZ25tZW50IjowLCJWZXJ0aWNhbEFsaWdubWVudCI6MCwiU21hcnRGb3JlZ3JvdW5kIjpudWxsLCJNYXJnaW4iOnsiJHJlZiI6IjExOCJ9LCJQYWRkaW5nIjp7IiRyZWYiOiIxMTkifSwiQmFja2dyb3VuZCI6eyIkcmVmIjoiMTIwIn0sIklzVmlzaWJsZSI6dHJ1ZSwiV2lkdGgiOjAuMCwiSGVpZ2h0IjowLjAsIkJvcmRlclN0eWxlIjp7IiRpZCI6IjM0OCIsIkxpbmVDb2xvciI6bnVsbCwiTGluZVdlaWdodCI6MC4wLCJMaW5lVHlwZSI6MCwiUGFyZW50U3R5bGUiOm51bGx9LCJQYXJlbnRTdHlsZSI6eyIkcmVmIjoiMTE0In19LCJEYXRlRm9ybWF0Ijp7IiRyZWYiOiIxMjEifSwiSXNWaXNpYmxlIjp0cnVlLCJQYXJlbnRTdHlsZSI6eyIkcmVmIjoiODAifX0sIkluZGV4Ijo5LCJTbWFydER1cmF0aW9uQWN0aXZhdGVkIjpmYWxzZSwiRGF0ZUZvcm1hdCI6eyIkcmVmIjoiMTIxIn0sIklkIjoiNDFjZDFmMTgtYTAwYy00Y2UzLWE5MzYtMWZiMTAzNTk3YTlkIiwiSW1wb3J0SWQiOm51bGwsIlRpdGxlIjoiU3RhcnQgcmVjZWl2aW5nIEludm9pY2VzIiwiTm90ZSI6bnVsbCwiSHlwZXJsaW5rIjpudWxsLCJJc0NoYW5nZWQiOmZhbHNlLCJJc05ldyI6ZmFsc2V9XSwiTXNQcm9qZWN0SXRlbXNUcmVlIjp7IiRpZCI6IjM0OSIsIlJvb3QiOnsiSW1wb3J0SWQiOm51bGwsIklzSW1wb3J0ZWQiOmZhbHNlLCJDaGlsZHJlbiI6W119fSwiTWV0YWRhdGEiOnsiJGlkIjoiMzUwIn0sIlNldHRpbmdzIjp7IiRpZCI6IjM1MSIsIkltcGFPcHRpb25zIjp7IiRpZCI6IjM1MiIsIkxlZnRUb1JpZ2h0IjpmYWxzZSwiUGF5bG9hZE9wdGlvbnMiOjJ9LCJVc2VDb21wcmVzc2lvbiI6ZmFsc2UsIkNvbXByZXNpb25QZXJjZW50YWdlIjowLjAsIkluYWN0aXZlSW50ZXJ2YWxXaWR0aFRocmVzaG9sZCI6MC4wLCJJbmFjdGl2ZUludGVydmFsV2lkdGgiOjAuMCwiU3BsaXRUYXNrcyI6ZmFsc2UsIlVzZUNsdXN0ZXIiOmZhbHNlLCJFcHNpbG9uIjowLjAsIk1pblBvaW50c1RvRm9ybUFDbHVzdGVyIjowLCJHZW5lcmF0ZUludmlzaWJsZVNoYXBlcyI6ZmFsc2UsIlNtYXJ0VGltZWxpbmVUYXNrUGVyY2VudGFnZUZpdCI6ZmFsc2V9LCJJc05ldyI6dHJ1ZSwiSW1wb3J0VHlwZSI6MCwiRmlsZVBhdGgiOm51bGwsIlRpbWVDb25maWd1cmF0aW9uIjp7IiRpZCI6IjM1MyIsIlVzZVRpbWUiOmZhbHNlLCJXb3JrRGF5U3RhcnQiOiIwMDowMDowMCIsIldvcmtEYXlFbmQiOiIyMzo1OTowMCJ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_x002e_ xmlns="6e842dbf-694c-4b19-844d-6ae777f15b1c" xsi:nil="true"/>
    <submitter xmlns="6e842dbf-694c-4b19-844d-6ae777f15b1c" xsi:nil="true"/>
    <dgsh xmlns="6e842dbf-694c-4b19-844d-6ae777f15b1c">
      <UserInfo>
        <DisplayName/>
        <AccountId xsi:nil="true"/>
        <AccountType/>
      </UserInfo>
    </dgsh>
    <_x0073_lq6 xmlns="6e842dbf-694c-4b19-844d-6ae777f15b1c">
      <UserInfo>
        <DisplayName/>
        <AccountId xsi:nil="true"/>
        <AccountType/>
      </UserInfo>
    </_x0073_lq6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62461504EC6143A7154BEB894DA57C" ma:contentTypeVersion="16" ma:contentTypeDescription="Create a new document." ma:contentTypeScope="" ma:versionID="d4a5dbed592b085b7364fbe0b77bf4f8">
  <xsd:schema xmlns:xsd="http://www.w3.org/2001/XMLSchema" xmlns:xs="http://www.w3.org/2001/XMLSchema" xmlns:p="http://schemas.microsoft.com/office/2006/metadata/properties" xmlns:ns1="http://schemas.microsoft.com/sharepoint/v3" xmlns:ns2="6e842dbf-694c-4b19-844d-6ae777f15b1c" targetNamespace="http://schemas.microsoft.com/office/2006/metadata/properties" ma:root="true" ma:fieldsID="26f3c84728d621a230be9b85e28e0b64" ns1:_="" ns2:_="">
    <xsd:import namespace="http://schemas.microsoft.com/sharepoint/v3"/>
    <xsd:import namespace="6e842dbf-694c-4b19-844d-6ae777f15b1c"/>
    <xsd:element name="properties">
      <xsd:complexType>
        <xsd:sequence>
          <xsd:element name="documentManagement">
            <xsd:complexType>
              <xsd:all>
                <xsd:element ref="ns2:No_x002e_" minOccurs="0"/>
                <xsd:element ref="ns2:dgsh" minOccurs="0"/>
                <xsd:element ref="ns2:_x0073_lq6" minOccurs="0"/>
                <xsd:element ref="ns2:submitter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842dbf-694c-4b19-844d-6ae777f15b1c" elementFormDefault="qualified">
    <xsd:import namespace="http://schemas.microsoft.com/office/2006/documentManagement/types"/>
    <xsd:import namespace="http://schemas.microsoft.com/office/infopath/2007/PartnerControls"/>
    <xsd:element name="No_x002e_" ma:index="8" nillable="true" ma:displayName="No." ma:internalName="No_x002e_" ma:readOnly="false" ma:percentage="FALSE">
      <xsd:simpleType>
        <xsd:restriction base="dms:Number"/>
      </xsd:simpleType>
    </xsd:element>
    <xsd:element name="dgsh" ma:index="9" nillable="true" ma:displayName="Person or Group" ma:list="UserInfo" ma:SearchPeopleOnly="false" ma:SharePointGroup="0" ma:internalName="dgsh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x0073_lq6" ma:index="10" nillable="true" ma:displayName="tech contact" ma:list="UserInfo" ma:SearchPeopleOnly="false" ma:SharePointGroup="0" ma:internalName="_x0073_lq6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ubmitter" ma:index="11" nillable="true" ma:displayName="submitter" ma:internalName="submitter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AC0753-5BC3-4C18-966A-A18C19FB5E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C42B8D-E540-4879-92A8-CF95AEAF8E68}">
  <ds:schemaRefs>
    <ds:schemaRef ds:uri="http://schemas.microsoft.com/sharepoint/v3"/>
    <ds:schemaRef ds:uri="http://schemas.openxmlformats.org/package/2006/metadata/core-properties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6e842dbf-694c-4b19-844d-6ae777f15b1c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F98D632-7163-4784-91BC-5CC99D0BC5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e842dbf-694c-4b19-844d-6ae777f15b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136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MoDOT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E. McHenry</dc:creator>
  <cp:lastModifiedBy>Jenni Hosey</cp:lastModifiedBy>
  <cp:revision>9</cp:revision>
  <cp:lastPrinted>2022-08-30T19:05:24Z</cp:lastPrinted>
  <dcterms:created xsi:type="dcterms:W3CDTF">2017-09-11T12:47:31Z</dcterms:created>
  <dcterms:modified xsi:type="dcterms:W3CDTF">2022-08-30T19:05:42Z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0x010100A462461504EC6143A7154BEB894DA57C</vt:lpwstr>
  </property>
  <property fmtid="{D5CDD505-2E9C-101B-9397-08002B2CF9AE}" pid="3" name="URL">
    <vt:lpwstr/>
  </property>
</Properties>
</file>