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8" r:id="rId4"/>
  </p:sldMasterIdLst>
  <p:notesMasterIdLst>
    <p:notesMasterId r:id="rId35"/>
  </p:notesMasterIdLst>
  <p:sldIdLst>
    <p:sldId id="448" r:id="rId5"/>
    <p:sldId id="341" r:id="rId6"/>
    <p:sldId id="298" r:id="rId7"/>
    <p:sldId id="339" r:id="rId8"/>
    <p:sldId id="396" r:id="rId9"/>
    <p:sldId id="258" r:id="rId10"/>
    <p:sldId id="263" r:id="rId11"/>
    <p:sldId id="264" r:id="rId12"/>
    <p:sldId id="265" r:id="rId13"/>
    <p:sldId id="266" r:id="rId14"/>
    <p:sldId id="267" r:id="rId15"/>
    <p:sldId id="268" r:id="rId16"/>
    <p:sldId id="269" r:id="rId17"/>
    <p:sldId id="270" r:id="rId18"/>
    <p:sldId id="271" r:id="rId19"/>
    <p:sldId id="272" r:id="rId20"/>
    <p:sldId id="404" r:id="rId21"/>
    <p:sldId id="405" r:id="rId22"/>
    <p:sldId id="406" r:id="rId23"/>
    <p:sldId id="403" r:id="rId24"/>
    <p:sldId id="275" r:id="rId25"/>
    <p:sldId id="276" r:id="rId26"/>
    <p:sldId id="399" r:id="rId27"/>
    <p:sldId id="260" r:id="rId28"/>
    <p:sldId id="273" r:id="rId29"/>
    <p:sldId id="274" r:id="rId30"/>
    <p:sldId id="401" r:id="rId31"/>
    <p:sldId id="277" r:id="rId32"/>
    <p:sldId id="407" r:id="rId33"/>
    <p:sldId id="408" r:id="rId34"/>
  </p:sldIdLst>
  <p:sldSz cx="9144000" cy="5143500" type="screen16x9"/>
  <p:notesSz cx="6858000" cy="9144000"/>
  <p:embeddedFontLst>
    <p:embeddedFont>
      <p:font typeface="Calibri" panose="020F0502020204030204" pitchFamily="34" charset="0"/>
      <p:regular r:id="rId36"/>
      <p:bold r:id="rId37"/>
      <p:italic r:id="rId38"/>
      <p:boldItalic r:id="rId39"/>
    </p:embeddedFont>
    <p:embeddedFont>
      <p:font typeface="Dosis" pitchFamily="2" charset="0"/>
      <p:regular r:id="rId40"/>
      <p:bold r:id="rId41"/>
    </p:embeddedFont>
    <p:embeddedFont>
      <p:font typeface="Sniglet" panose="020B0604020202020204" charset="0"/>
      <p:regular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A7E48B0-CD84-41C3-1EE8-E00CCA74B269}" name="Gueye, Awa-Bousso (MU-Student)" initials="G(" userId="S::agqcy@umsystem.edu::f0f5c0c6-00ae-4dc7-a003-efdececa72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33333"/>
    <a:srgbClr val="663300"/>
    <a:srgbClr val="996633"/>
    <a:srgbClr val="7090C4"/>
    <a:srgbClr val="85B4FF"/>
    <a:srgbClr val="7197D1"/>
    <a:srgbClr val="A2BADE"/>
    <a:srgbClr val="6193E8"/>
    <a:srgbClr val="D9C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53FE30-7EEF-4BC6-9B41-A5247E798A43}" v="74" dt="2023-07-27T21:53:06.692"/>
  </p1510:revLst>
</p1510:revInfo>
</file>

<file path=ppt/tableStyles.xml><?xml version="1.0" encoding="utf-8"?>
<a:tblStyleLst xmlns:a="http://schemas.openxmlformats.org/drawingml/2006/main" def="{0FA78245-F04A-4819-98CB-A0784EEE9882}">
  <a:tblStyle styleId="{0FA78245-F04A-4819-98CB-A0784EEE9882}"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0B4C3CC-C3A9-4D13-B8F7-F7B8FBA7BB3D}"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82899" autoAdjust="0"/>
  </p:normalViewPr>
  <p:slideViewPr>
    <p:cSldViewPr snapToGrid="0">
      <p:cViewPr varScale="1">
        <p:scale>
          <a:sx n="108" d="100"/>
          <a:sy n="108" d="100"/>
        </p:scale>
        <p:origin x="72" y="12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4.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7.fntdata"/><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1.fntdata"/><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3.fntdata"/><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rton, Sarah L." userId="6efe387e-5ca6-460a-b1cc-ff7272c5a88b" providerId="ADAL" clId="{6BF21554-55C5-4D08-B92A-52594E58AD99}"/>
    <pc:docChg chg="modSld">
      <pc:chgData name="Orton, Sarah L." userId="6efe387e-5ca6-460a-b1cc-ff7272c5a88b" providerId="ADAL" clId="{6BF21554-55C5-4D08-B92A-52594E58AD99}" dt="2023-03-20T21:20:23.436" v="0" actId="1076"/>
      <pc:docMkLst>
        <pc:docMk/>
      </pc:docMkLst>
      <pc:sldChg chg="modSp mod">
        <pc:chgData name="Orton, Sarah L." userId="6efe387e-5ca6-460a-b1cc-ff7272c5a88b" providerId="ADAL" clId="{6BF21554-55C5-4D08-B92A-52594E58AD99}" dt="2023-03-20T21:20:23.436" v="0" actId="1076"/>
        <pc:sldMkLst>
          <pc:docMk/>
          <pc:sldMk cId="623201049" sldId="274"/>
        </pc:sldMkLst>
        <pc:spChg chg="mod">
          <ac:chgData name="Orton, Sarah L." userId="6efe387e-5ca6-460a-b1cc-ff7272c5a88b" providerId="ADAL" clId="{6BF21554-55C5-4D08-B92A-52594E58AD99}" dt="2023-03-20T21:20:23.436" v="0" actId="1076"/>
          <ac:spMkLst>
            <pc:docMk/>
            <pc:sldMk cId="623201049" sldId="274"/>
            <ac:spMk id="4" creationId="{12E6944E-9426-CDEB-F67F-5B395A9721BA}"/>
          </ac:spMkLst>
        </pc:spChg>
      </pc:sldChg>
    </pc:docChg>
  </pc:docChgLst>
  <pc:docChgLst>
    <pc:chgData name="Vest, Megan (MU-Student)" userId="4326aa47-92dd-4cc7-b4cf-80bdd7c2244d" providerId="ADAL" clId="{F4C89D9E-40B5-49ED-B2A3-6DED99E78959}"/>
    <pc:docChg chg="undo custSel modSld">
      <pc:chgData name="Vest, Megan (MU-Student)" userId="4326aa47-92dd-4cc7-b4cf-80bdd7c2244d" providerId="ADAL" clId="{F4C89D9E-40B5-49ED-B2A3-6DED99E78959}" dt="2023-04-03T21:39:59.890" v="2479" actId="20577"/>
      <pc:docMkLst>
        <pc:docMk/>
      </pc:docMkLst>
      <pc:sldChg chg="modNotesTx">
        <pc:chgData name="Vest, Megan (MU-Student)" userId="4326aa47-92dd-4cc7-b4cf-80bdd7c2244d" providerId="ADAL" clId="{F4C89D9E-40B5-49ED-B2A3-6DED99E78959}" dt="2023-04-03T21:19:04.880" v="388" actId="20577"/>
        <pc:sldMkLst>
          <pc:docMk/>
          <pc:sldMk cId="4265762999" sldId="258"/>
        </pc:sldMkLst>
      </pc:sldChg>
      <pc:sldChg chg="modNotesTx">
        <pc:chgData name="Vest, Megan (MU-Student)" userId="4326aa47-92dd-4cc7-b4cf-80bdd7c2244d" providerId="ADAL" clId="{F4C89D9E-40B5-49ED-B2A3-6DED99E78959}" dt="2023-04-03T21:19:33.720" v="478" actId="20577"/>
        <pc:sldMkLst>
          <pc:docMk/>
          <pc:sldMk cId="317209419" sldId="263"/>
        </pc:sldMkLst>
      </pc:sldChg>
      <pc:sldChg chg="modNotesTx">
        <pc:chgData name="Vest, Megan (MU-Student)" userId="4326aa47-92dd-4cc7-b4cf-80bdd7c2244d" providerId="ADAL" clId="{F4C89D9E-40B5-49ED-B2A3-6DED99E78959}" dt="2023-04-03T21:20:01.265" v="547" actId="20577"/>
        <pc:sldMkLst>
          <pc:docMk/>
          <pc:sldMk cId="1932979901" sldId="264"/>
        </pc:sldMkLst>
      </pc:sldChg>
      <pc:sldChg chg="modNotesTx">
        <pc:chgData name="Vest, Megan (MU-Student)" userId="4326aa47-92dd-4cc7-b4cf-80bdd7c2244d" providerId="ADAL" clId="{F4C89D9E-40B5-49ED-B2A3-6DED99E78959}" dt="2023-04-03T21:21:15.453" v="662" actId="20577"/>
        <pc:sldMkLst>
          <pc:docMk/>
          <pc:sldMk cId="1318930237" sldId="265"/>
        </pc:sldMkLst>
      </pc:sldChg>
      <pc:sldChg chg="modNotesTx">
        <pc:chgData name="Vest, Megan (MU-Student)" userId="4326aa47-92dd-4cc7-b4cf-80bdd7c2244d" providerId="ADAL" clId="{F4C89D9E-40B5-49ED-B2A3-6DED99E78959}" dt="2023-04-03T21:22:05.333" v="797" actId="20577"/>
        <pc:sldMkLst>
          <pc:docMk/>
          <pc:sldMk cId="203002707" sldId="266"/>
        </pc:sldMkLst>
      </pc:sldChg>
      <pc:sldChg chg="modNotesTx">
        <pc:chgData name="Vest, Megan (MU-Student)" userId="4326aa47-92dd-4cc7-b4cf-80bdd7c2244d" providerId="ADAL" clId="{F4C89D9E-40B5-49ED-B2A3-6DED99E78959}" dt="2023-04-03T21:27:00.879" v="831" actId="20577"/>
        <pc:sldMkLst>
          <pc:docMk/>
          <pc:sldMk cId="820704796" sldId="267"/>
        </pc:sldMkLst>
      </pc:sldChg>
      <pc:sldChg chg="modNotesTx">
        <pc:chgData name="Vest, Megan (MU-Student)" userId="4326aa47-92dd-4cc7-b4cf-80bdd7c2244d" providerId="ADAL" clId="{F4C89D9E-40B5-49ED-B2A3-6DED99E78959}" dt="2023-04-03T21:27:40.675" v="903" actId="20577"/>
        <pc:sldMkLst>
          <pc:docMk/>
          <pc:sldMk cId="2473046845" sldId="268"/>
        </pc:sldMkLst>
      </pc:sldChg>
      <pc:sldChg chg="modNotesTx">
        <pc:chgData name="Vest, Megan (MU-Student)" userId="4326aa47-92dd-4cc7-b4cf-80bdd7c2244d" providerId="ADAL" clId="{F4C89D9E-40B5-49ED-B2A3-6DED99E78959}" dt="2023-04-03T21:28:13.183" v="1032" actId="20577"/>
        <pc:sldMkLst>
          <pc:docMk/>
          <pc:sldMk cId="3381786906" sldId="269"/>
        </pc:sldMkLst>
      </pc:sldChg>
      <pc:sldChg chg="modNotesTx">
        <pc:chgData name="Vest, Megan (MU-Student)" userId="4326aa47-92dd-4cc7-b4cf-80bdd7c2244d" providerId="ADAL" clId="{F4C89D9E-40B5-49ED-B2A3-6DED99E78959}" dt="2023-04-03T21:29:21.012" v="1135" actId="20577"/>
        <pc:sldMkLst>
          <pc:docMk/>
          <pc:sldMk cId="3049711859" sldId="271"/>
        </pc:sldMkLst>
      </pc:sldChg>
      <pc:sldChg chg="modNotesTx">
        <pc:chgData name="Vest, Megan (MU-Student)" userId="4326aa47-92dd-4cc7-b4cf-80bdd7c2244d" providerId="ADAL" clId="{F4C89D9E-40B5-49ED-B2A3-6DED99E78959}" dt="2023-04-03T21:30:09.005" v="1333" actId="20577"/>
        <pc:sldMkLst>
          <pc:docMk/>
          <pc:sldMk cId="2071819947" sldId="272"/>
        </pc:sldMkLst>
      </pc:sldChg>
      <pc:sldChg chg="modNotesTx">
        <pc:chgData name="Vest, Megan (MU-Student)" userId="4326aa47-92dd-4cc7-b4cf-80bdd7c2244d" providerId="ADAL" clId="{F4C89D9E-40B5-49ED-B2A3-6DED99E78959}" dt="2023-04-03T21:38:57.458" v="2367" actId="20577"/>
        <pc:sldMkLst>
          <pc:docMk/>
          <pc:sldMk cId="339232907" sldId="273"/>
        </pc:sldMkLst>
      </pc:sldChg>
      <pc:sldChg chg="modNotesTx">
        <pc:chgData name="Vest, Megan (MU-Student)" userId="4326aa47-92dd-4cc7-b4cf-80bdd7c2244d" providerId="ADAL" clId="{F4C89D9E-40B5-49ED-B2A3-6DED99E78959}" dt="2023-04-03T21:39:28.054" v="2422" actId="20577"/>
        <pc:sldMkLst>
          <pc:docMk/>
          <pc:sldMk cId="623201049" sldId="274"/>
        </pc:sldMkLst>
      </pc:sldChg>
      <pc:sldChg chg="modNotesTx">
        <pc:chgData name="Vest, Megan (MU-Student)" userId="4326aa47-92dd-4cc7-b4cf-80bdd7c2244d" providerId="ADAL" clId="{F4C89D9E-40B5-49ED-B2A3-6DED99E78959}" dt="2023-04-03T21:36:24.765" v="2063" actId="20577"/>
        <pc:sldMkLst>
          <pc:docMk/>
          <pc:sldMk cId="1533535403" sldId="275"/>
        </pc:sldMkLst>
      </pc:sldChg>
      <pc:sldChg chg="modNotesTx">
        <pc:chgData name="Vest, Megan (MU-Student)" userId="4326aa47-92dd-4cc7-b4cf-80bdd7c2244d" providerId="ADAL" clId="{F4C89D9E-40B5-49ED-B2A3-6DED99E78959}" dt="2023-04-03T21:37:57.269" v="2180" actId="20577"/>
        <pc:sldMkLst>
          <pc:docMk/>
          <pc:sldMk cId="2053453343" sldId="276"/>
        </pc:sldMkLst>
      </pc:sldChg>
      <pc:sldChg chg="modNotesTx">
        <pc:chgData name="Vest, Megan (MU-Student)" userId="4326aa47-92dd-4cc7-b4cf-80bdd7c2244d" providerId="ADAL" clId="{F4C89D9E-40B5-49ED-B2A3-6DED99E78959}" dt="2023-04-03T21:33:22.943" v="1592" actId="20577"/>
        <pc:sldMkLst>
          <pc:docMk/>
          <pc:sldMk cId="3945468435" sldId="277"/>
        </pc:sldMkLst>
      </pc:sldChg>
      <pc:sldChg chg="modNotesTx">
        <pc:chgData name="Vest, Megan (MU-Student)" userId="4326aa47-92dd-4cc7-b4cf-80bdd7c2244d" providerId="ADAL" clId="{F4C89D9E-40B5-49ED-B2A3-6DED99E78959}" dt="2023-04-03T21:13:19.516" v="117" actId="20577"/>
        <pc:sldMkLst>
          <pc:docMk/>
          <pc:sldMk cId="448344275" sldId="339"/>
        </pc:sldMkLst>
      </pc:sldChg>
      <pc:sldChg chg="modNotesTx">
        <pc:chgData name="Vest, Megan (MU-Student)" userId="4326aa47-92dd-4cc7-b4cf-80bdd7c2244d" providerId="ADAL" clId="{F4C89D9E-40B5-49ED-B2A3-6DED99E78959}" dt="2023-04-03T21:16:36.302" v="253" actId="20577"/>
        <pc:sldMkLst>
          <pc:docMk/>
          <pc:sldMk cId="2477034080" sldId="396"/>
        </pc:sldMkLst>
      </pc:sldChg>
      <pc:sldChg chg="modNotesTx">
        <pc:chgData name="Vest, Megan (MU-Student)" userId="4326aa47-92dd-4cc7-b4cf-80bdd7c2244d" providerId="ADAL" clId="{F4C89D9E-40B5-49ED-B2A3-6DED99E78959}" dt="2023-04-03T21:32:05.496" v="1449" actId="20577"/>
        <pc:sldMkLst>
          <pc:docMk/>
          <pc:sldMk cId="4017152963" sldId="398"/>
        </pc:sldMkLst>
      </pc:sldChg>
      <pc:sldChg chg="modNotesTx">
        <pc:chgData name="Vest, Megan (MU-Student)" userId="4326aa47-92dd-4cc7-b4cf-80bdd7c2244d" providerId="ADAL" clId="{F4C89D9E-40B5-49ED-B2A3-6DED99E78959}" dt="2023-04-03T21:38:09.397" v="2212" actId="20577"/>
        <pc:sldMkLst>
          <pc:docMk/>
          <pc:sldMk cId="1928242890" sldId="399"/>
        </pc:sldMkLst>
      </pc:sldChg>
      <pc:sldChg chg="modNotesTx">
        <pc:chgData name="Vest, Megan (MU-Student)" userId="4326aa47-92dd-4cc7-b4cf-80bdd7c2244d" providerId="ADAL" clId="{F4C89D9E-40B5-49ED-B2A3-6DED99E78959}" dt="2023-04-03T21:39:59.890" v="2479" actId="20577"/>
        <pc:sldMkLst>
          <pc:docMk/>
          <pc:sldMk cId="65961607" sldId="401"/>
        </pc:sldMkLst>
      </pc:sldChg>
      <pc:sldChg chg="modNotesTx">
        <pc:chgData name="Vest, Megan (MU-Student)" userId="4326aa47-92dd-4cc7-b4cf-80bdd7c2244d" providerId="ADAL" clId="{F4C89D9E-40B5-49ED-B2A3-6DED99E78959}" dt="2023-04-03T21:35:40.231" v="1976" actId="5793"/>
        <pc:sldMkLst>
          <pc:docMk/>
          <pc:sldMk cId="1135948913" sldId="403"/>
        </pc:sldMkLst>
      </pc:sldChg>
      <pc:sldChg chg="modNotesTx">
        <pc:chgData name="Vest, Megan (MU-Student)" userId="4326aa47-92dd-4cc7-b4cf-80bdd7c2244d" providerId="ADAL" clId="{F4C89D9E-40B5-49ED-B2A3-6DED99E78959}" dt="2023-04-03T21:34:31.792" v="1778" actId="20577"/>
        <pc:sldMkLst>
          <pc:docMk/>
          <pc:sldMk cId="3602414689" sldId="404"/>
        </pc:sldMkLst>
      </pc:sldChg>
      <pc:sldChg chg="modNotesTx">
        <pc:chgData name="Vest, Megan (MU-Student)" userId="4326aa47-92dd-4cc7-b4cf-80bdd7c2244d" providerId="ADAL" clId="{F4C89D9E-40B5-49ED-B2A3-6DED99E78959}" dt="2023-04-03T21:35:03.475" v="1882" actId="20577"/>
        <pc:sldMkLst>
          <pc:docMk/>
          <pc:sldMk cId="2829305662" sldId="405"/>
        </pc:sldMkLst>
      </pc:sldChg>
      <pc:sldChg chg="modNotesTx">
        <pc:chgData name="Vest, Megan (MU-Student)" userId="4326aa47-92dd-4cc7-b4cf-80bdd7c2244d" providerId="ADAL" clId="{F4C89D9E-40B5-49ED-B2A3-6DED99E78959}" dt="2023-04-03T21:35:21.998" v="1957" actId="20577"/>
        <pc:sldMkLst>
          <pc:docMk/>
          <pc:sldMk cId="2177312944" sldId="406"/>
        </pc:sldMkLst>
      </pc:sldChg>
    </pc:docChg>
  </pc:docChgLst>
  <pc:docChgLst>
    <pc:chgData name="Orton, Sarah L." userId="6efe387e-5ca6-460a-b1cc-ff7272c5a88b" providerId="ADAL" clId="{AE53FE30-7EEF-4BC6-9B41-A5247E798A43}"/>
    <pc:docChg chg="undo custSel addSld delSld modSld sldOrd modMainMaster">
      <pc:chgData name="Orton, Sarah L." userId="6efe387e-5ca6-460a-b1cc-ff7272c5a88b" providerId="ADAL" clId="{AE53FE30-7EEF-4BC6-9B41-A5247E798A43}" dt="2023-07-27T21:53:06.692" v="846" actId="20577"/>
      <pc:docMkLst>
        <pc:docMk/>
      </pc:docMkLst>
      <pc:sldChg chg="modSp mod">
        <pc:chgData name="Orton, Sarah L." userId="6efe387e-5ca6-460a-b1cc-ff7272c5a88b" providerId="ADAL" clId="{AE53FE30-7EEF-4BC6-9B41-A5247E798A43}" dt="2023-07-27T21:33:59.839" v="88" actId="20577"/>
        <pc:sldMkLst>
          <pc:docMk/>
          <pc:sldMk cId="4265762999" sldId="258"/>
        </pc:sldMkLst>
        <pc:spChg chg="mod">
          <ac:chgData name="Orton, Sarah L." userId="6efe387e-5ca6-460a-b1cc-ff7272c5a88b" providerId="ADAL" clId="{AE53FE30-7EEF-4BC6-9B41-A5247E798A43}" dt="2023-07-27T21:33:05.534" v="84" actId="20577"/>
          <ac:spMkLst>
            <pc:docMk/>
            <pc:sldMk cId="4265762999" sldId="258"/>
            <ac:spMk id="2" creationId="{3D8E6D14-9787-027D-7990-116DBDA7795C}"/>
          </ac:spMkLst>
        </pc:spChg>
        <pc:spChg chg="mod">
          <ac:chgData name="Orton, Sarah L." userId="6efe387e-5ca6-460a-b1cc-ff7272c5a88b" providerId="ADAL" clId="{AE53FE30-7EEF-4BC6-9B41-A5247E798A43}" dt="2023-07-27T21:33:59.839" v="88" actId="20577"/>
          <ac:spMkLst>
            <pc:docMk/>
            <pc:sldMk cId="4265762999" sldId="258"/>
            <ac:spMk id="3" creationId="{FCE64AF9-CC65-9BB5-EDA7-82B50FC0685F}"/>
          </ac:spMkLst>
        </pc:spChg>
      </pc:sldChg>
      <pc:sldChg chg="modSp mod">
        <pc:chgData name="Orton, Sarah L." userId="6efe387e-5ca6-460a-b1cc-ff7272c5a88b" providerId="ADAL" clId="{AE53FE30-7EEF-4BC6-9B41-A5247E798A43}" dt="2023-07-27T21:52:46.271" v="842" actId="20577"/>
        <pc:sldMkLst>
          <pc:docMk/>
          <pc:sldMk cId="2602669736" sldId="260"/>
        </pc:sldMkLst>
        <pc:spChg chg="mod">
          <ac:chgData name="Orton, Sarah L." userId="6efe387e-5ca6-460a-b1cc-ff7272c5a88b" providerId="ADAL" clId="{AE53FE30-7EEF-4BC6-9B41-A5247E798A43}" dt="2023-07-27T21:51:52.892" v="832" actId="20577"/>
          <ac:spMkLst>
            <pc:docMk/>
            <pc:sldMk cId="2602669736" sldId="260"/>
            <ac:spMk id="2" creationId="{27A7656F-4CA7-5F30-65F7-3741BCBA8070}"/>
          </ac:spMkLst>
        </pc:spChg>
        <pc:spChg chg="mod">
          <ac:chgData name="Orton, Sarah L." userId="6efe387e-5ca6-460a-b1cc-ff7272c5a88b" providerId="ADAL" clId="{AE53FE30-7EEF-4BC6-9B41-A5247E798A43}" dt="2023-07-27T21:52:46.271" v="842" actId="20577"/>
          <ac:spMkLst>
            <pc:docMk/>
            <pc:sldMk cId="2602669736" sldId="260"/>
            <ac:spMk id="3" creationId="{935DC1CA-E8A0-487E-7B17-A592E969B5B1}"/>
          </ac:spMkLst>
        </pc:spChg>
      </pc:sldChg>
      <pc:sldChg chg="modSp mod">
        <pc:chgData name="Orton, Sarah L." userId="6efe387e-5ca6-460a-b1cc-ff7272c5a88b" providerId="ADAL" clId="{AE53FE30-7EEF-4BC6-9B41-A5247E798A43}" dt="2023-07-27T21:34:29.219" v="93" actId="20577"/>
        <pc:sldMkLst>
          <pc:docMk/>
          <pc:sldMk cId="317209419" sldId="263"/>
        </pc:sldMkLst>
        <pc:spChg chg="mod">
          <ac:chgData name="Orton, Sarah L." userId="6efe387e-5ca6-460a-b1cc-ff7272c5a88b" providerId="ADAL" clId="{AE53FE30-7EEF-4BC6-9B41-A5247E798A43}" dt="2023-07-27T21:34:19.679" v="90" actId="20577"/>
          <ac:spMkLst>
            <pc:docMk/>
            <pc:sldMk cId="317209419" sldId="263"/>
            <ac:spMk id="2" creationId="{EE932555-D017-14DB-447E-67A20131FC02}"/>
          </ac:spMkLst>
        </pc:spChg>
        <pc:spChg chg="mod">
          <ac:chgData name="Orton, Sarah L." userId="6efe387e-5ca6-460a-b1cc-ff7272c5a88b" providerId="ADAL" clId="{AE53FE30-7EEF-4BC6-9B41-A5247E798A43}" dt="2023-07-27T21:34:29.219" v="93" actId="20577"/>
          <ac:spMkLst>
            <pc:docMk/>
            <pc:sldMk cId="317209419" sldId="263"/>
            <ac:spMk id="4" creationId="{0F43D8BA-D696-FFE4-A54E-B96AAE94664D}"/>
          </ac:spMkLst>
        </pc:spChg>
      </pc:sldChg>
      <pc:sldChg chg="modSp mod modNotesTx">
        <pc:chgData name="Orton, Sarah L." userId="6efe387e-5ca6-460a-b1cc-ff7272c5a88b" providerId="ADAL" clId="{AE53FE30-7EEF-4BC6-9B41-A5247E798A43}" dt="2023-07-27T21:39:46.861" v="457" actId="20577"/>
        <pc:sldMkLst>
          <pc:docMk/>
          <pc:sldMk cId="1932979901" sldId="264"/>
        </pc:sldMkLst>
        <pc:spChg chg="mod">
          <ac:chgData name="Orton, Sarah L." userId="6efe387e-5ca6-460a-b1cc-ff7272c5a88b" providerId="ADAL" clId="{AE53FE30-7EEF-4BC6-9B41-A5247E798A43}" dt="2023-07-27T21:39:46.861" v="457" actId="20577"/>
          <ac:spMkLst>
            <pc:docMk/>
            <pc:sldMk cId="1932979901" sldId="264"/>
            <ac:spMk id="2" creationId="{350BA0C9-35AB-1EE8-4AC9-067F3918B826}"/>
          </ac:spMkLst>
        </pc:spChg>
        <pc:spChg chg="mod">
          <ac:chgData name="Orton, Sarah L." userId="6efe387e-5ca6-460a-b1cc-ff7272c5a88b" providerId="ADAL" clId="{AE53FE30-7EEF-4BC6-9B41-A5247E798A43}" dt="2023-07-27T21:35:30.952" v="189" actId="20577"/>
          <ac:spMkLst>
            <pc:docMk/>
            <pc:sldMk cId="1932979901" sldId="264"/>
            <ac:spMk id="4" creationId="{2D4D7985-07E5-A743-2804-E06EB8DAD393}"/>
          </ac:spMkLst>
        </pc:spChg>
      </pc:sldChg>
      <pc:sldChg chg="modSp mod">
        <pc:chgData name="Orton, Sarah L." userId="6efe387e-5ca6-460a-b1cc-ff7272c5a88b" providerId="ADAL" clId="{AE53FE30-7EEF-4BC6-9B41-A5247E798A43}" dt="2023-07-27T21:39:52.346" v="469" actId="20577"/>
        <pc:sldMkLst>
          <pc:docMk/>
          <pc:sldMk cId="1318930237" sldId="265"/>
        </pc:sldMkLst>
        <pc:spChg chg="mod">
          <ac:chgData name="Orton, Sarah L." userId="6efe387e-5ca6-460a-b1cc-ff7272c5a88b" providerId="ADAL" clId="{AE53FE30-7EEF-4BC6-9B41-A5247E798A43}" dt="2023-07-27T21:39:52.346" v="469" actId="20577"/>
          <ac:spMkLst>
            <pc:docMk/>
            <pc:sldMk cId="1318930237" sldId="265"/>
            <ac:spMk id="2" creationId="{2FF10E71-96F0-70AA-6563-6631EB23AE91}"/>
          </ac:spMkLst>
        </pc:spChg>
      </pc:sldChg>
      <pc:sldChg chg="modSp mod">
        <pc:chgData name="Orton, Sarah L." userId="6efe387e-5ca6-460a-b1cc-ff7272c5a88b" providerId="ADAL" clId="{AE53FE30-7EEF-4BC6-9B41-A5247E798A43}" dt="2023-07-27T21:39:57.899" v="472" actId="20577"/>
        <pc:sldMkLst>
          <pc:docMk/>
          <pc:sldMk cId="203002707" sldId="266"/>
        </pc:sldMkLst>
        <pc:spChg chg="mod">
          <ac:chgData name="Orton, Sarah L." userId="6efe387e-5ca6-460a-b1cc-ff7272c5a88b" providerId="ADAL" clId="{AE53FE30-7EEF-4BC6-9B41-A5247E798A43}" dt="2023-07-27T21:39:57.899" v="472" actId="20577"/>
          <ac:spMkLst>
            <pc:docMk/>
            <pc:sldMk cId="203002707" sldId="266"/>
            <ac:spMk id="2" creationId="{B195BD43-9625-D252-C318-0DB857BE1B28}"/>
          </ac:spMkLst>
        </pc:spChg>
        <pc:spChg chg="mod">
          <ac:chgData name="Orton, Sarah L." userId="6efe387e-5ca6-460a-b1cc-ff7272c5a88b" providerId="ADAL" clId="{AE53FE30-7EEF-4BC6-9B41-A5247E798A43}" dt="2023-07-27T21:39:26.056" v="447" actId="20577"/>
          <ac:spMkLst>
            <pc:docMk/>
            <pc:sldMk cId="203002707" sldId="266"/>
            <ac:spMk id="4" creationId="{C7F5C6D4-B18E-3637-404A-76E581D52432}"/>
          </ac:spMkLst>
        </pc:spChg>
      </pc:sldChg>
      <pc:sldChg chg="modSp mod modNotesTx">
        <pc:chgData name="Orton, Sarah L." userId="6efe387e-5ca6-460a-b1cc-ff7272c5a88b" providerId="ADAL" clId="{AE53FE30-7EEF-4BC6-9B41-A5247E798A43}" dt="2023-07-27T21:42:13.306" v="640" actId="20577"/>
        <pc:sldMkLst>
          <pc:docMk/>
          <pc:sldMk cId="820704796" sldId="267"/>
        </pc:sldMkLst>
        <pc:spChg chg="mod">
          <ac:chgData name="Orton, Sarah L." userId="6efe387e-5ca6-460a-b1cc-ff7272c5a88b" providerId="ADAL" clId="{AE53FE30-7EEF-4BC6-9B41-A5247E798A43}" dt="2023-07-27T21:40:05.623" v="473" actId="20577"/>
          <ac:spMkLst>
            <pc:docMk/>
            <pc:sldMk cId="820704796" sldId="267"/>
            <ac:spMk id="2" creationId="{31410BA3-4674-B66A-3000-7F1C861D250A}"/>
          </ac:spMkLst>
        </pc:spChg>
        <pc:spChg chg="mod">
          <ac:chgData name="Orton, Sarah L." userId="6efe387e-5ca6-460a-b1cc-ff7272c5a88b" providerId="ADAL" clId="{AE53FE30-7EEF-4BC6-9B41-A5247E798A43}" dt="2023-07-27T21:42:00.346" v="632" actId="20577"/>
          <ac:spMkLst>
            <pc:docMk/>
            <pc:sldMk cId="820704796" sldId="267"/>
            <ac:spMk id="3" creationId="{34C4C30B-1B31-8AFB-B607-3052508F0752}"/>
          </ac:spMkLst>
        </pc:spChg>
      </pc:sldChg>
      <pc:sldChg chg="modSp mod">
        <pc:chgData name="Orton, Sarah L." userId="6efe387e-5ca6-460a-b1cc-ff7272c5a88b" providerId="ADAL" clId="{AE53FE30-7EEF-4BC6-9B41-A5247E798A43}" dt="2023-07-27T21:42:36.691" v="643" actId="20577"/>
        <pc:sldMkLst>
          <pc:docMk/>
          <pc:sldMk cId="2473046845" sldId="268"/>
        </pc:sldMkLst>
        <pc:spChg chg="mod">
          <ac:chgData name="Orton, Sarah L." userId="6efe387e-5ca6-460a-b1cc-ff7272c5a88b" providerId="ADAL" clId="{AE53FE30-7EEF-4BC6-9B41-A5247E798A43}" dt="2023-07-27T21:42:21.949" v="641" actId="20577"/>
          <ac:spMkLst>
            <pc:docMk/>
            <pc:sldMk cId="2473046845" sldId="268"/>
            <ac:spMk id="2" creationId="{F316303F-E7B0-8A4D-8A09-7EB13B5B482E}"/>
          </ac:spMkLst>
        </pc:spChg>
        <pc:spChg chg="mod">
          <ac:chgData name="Orton, Sarah L." userId="6efe387e-5ca6-460a-b1cc-ff7272c5a88b" providerId="ADAL" clId="{AE53FE30-7EEF-4BC6-9B41-A5247E798A43}" dt="2023-07-27T21:42:36.691" v="643" actId="20577"/>
          <ac:spMkLst>
            <pc:docMk/>
            <pc:sldMk cId="2473046845" sldId="268"/>
            <ac:spMk id="4" creationId="{1228E66A-A73C-B328-13E4-5987EEBBDA84}"/>
          </ac:spMkLst>
        </pc:spChg>
      </pc:sldChg>
      <pc:sldChg chg="modSp mod">
        <pc:chgData name="Orton, Sarah L." userId="6efe387e-5ca6-460a-b1cc-ff7272c5a88b" providerId="ADAL" clId="{AE53FE30-7EEF-4BC6-9B41-A5247E798A43}" dt="2023-07-27T21:42:55.769" v="652" actId="20577"/>
        <pc:sldMkLst>
          <pc:docMk/>
          <pc:sldMk cId="3381786906" sldId="269"/>
        </pc:sldMkLst>
        <pc:spChg chg="mod">
          <ac:chgData name="Orton, Sarah L." userId="6efe387e-5ca6-460a-b1cc-ff7272c5a88b" providerId="ADAL" clId="{AE53FE30-7EEF-4BC6-9B41-A5247E798A43}" dt="2023-07-27T21:42:55.769" v="652" actId="20577"/>
          <ac:spMkLst>
            <pc:docMk/>
            <pc:sldMk cId="3381786906" sldId="269"/>
            <ac:spMk id="4" creationId="{B5EDAC8E-3CF5-36C7-C1A6-F0A7224D1C56}"/>
          </ac:spMkLst>
        </pc:spChg>
      </pc:sldChg>
      <pc:sldChg chg="modSp mod">
        <pc:chgData name="Orton, Sarah L." userId="6efe387e-5ca6-460a-b1cc-ff7272c5a88b" providerId="ADAL" clId="{AE53FE30-7EEF-4BC6-9B41-A5247E798A43}" dt="2023-07-27T21:43:24.991" v="656" actId="1076"/>
        <pc:sldMkLst>
          <pc:docMk/>
          <pc:sldMk cId="2502683846" sldId="270"/>
        </pc:sldMkLst>
        <pc:spChg chg="mod">
          <ac:chgData name="Orton, Sarah L." userId="6efe387e-5ca6-460a-b1cc-ff7272c5a88b" providerId="ADAL" clId="{AE53FE30-7EEF-4BC6-9B41-A5247E798A43}" dt="2023-07-27T21:43:05.769" v="653" actId="20577"/>
          <ac:spMkLst>
            <pc:docMk/>
            <pc:sldMk cId="2502683846" sldId="270"/>
            <ac:spMk id="2" creationId="{76C46EC7-E7BF-A903-D641-9996E61A1CDC}"/>
          </ac:spMkLst>
        </pc:spChg>
        <pc:spChg chg="mod">
          <ac:chgData name="Orton, Sarah L." userId="6efe387e-5ca6-460a-b1cc-ff7272c5a88b" providerId="ADAL" clId="{AE53FE30-7EEF-4BC6-9B41-A5247E798A43}" dt="2023-07-27T21:43:10.852" v="654" actId="20577"/>
          <ac:spMkLst>
            <pc:docMk/>
            <pc:sldMk cId="2502683846" sldId="270"/>
            <ac:spMk id="4" creationId="{EFFB1FA1-401B-8B35-8EE7-38EFC3EEDE56}"/>
          </ac:spMkLst>
        </pc:spChg>
        <pc:grpChg chg="mod">
          <ac:chgData name="Orton, Sarah L." userId="6efe387e-5ca6-460a-b1cc-ff7272c5a88b" providerId="ADAL" clId="{AE53FE30-7EEF-4BC6-9B41-A5247E798A43}" dt="2023-07-27T21:43:24.991" v="656" actId="1076"/>
          <ac:grpSpMkLst>
            <pc:docMk/>
            <pc:sldMk cId="2502683846" sldId="270"/>
            <ac:grpSpMk id="6" creationId="{8C628803-4DC4-1828-1E4B-6256B7C75F0E}"/>
          </ac:grpSpMkLst>
        </pc:grpChg>
      </pc:sldChg>
      <pc:sldChg chg="modSp mod">
        <pc:chgData name="Orton, Sarah L." userId="6efe387e-5ca6-460a-b1cc-ff7272c5a88b" providerId="ADAL" clId="{AE53FE30-7EEF-4BC6-9B41-A5247E798A43}" dt="2023-07-27T21:45:02.882" v="701" actId="20577"/>
        <pc:sldMkLst>
          <pc:docMk/>
          <pc:sldMk cId="3049711859" sldId="271"/>
        </pc:sldMkLst>
        <pc:spChg chg="mod">
          <ac:chgData name="Orton, Sarah L." userId="6efe387e-5ca6-460a-b1cc-ff7272c5a88b" providerId="ADAL" clId="{AE53FE30-7EEF-4BC6-9B41-A5247E798A43}" dt="2023-07-27T21:43:37.142" v="657" actId="20577"/>
          <ac:spMkLst>
            <pc:docMk/>
            <pc:sldMk cId="3049711859" sldId="271"/>
            <ac:spMk id="2" creationId="{7097853D-BC5D-6591-C9EB-2767E284AC4A}"/>
          </ac:spMkLst>
        </pc:spChg>
        <pc:spChg chg="mod">
          <ac:chgData name="Orton, Sarah L." userId="6efe387e-5ca6-460a-b1cc-ff7272c5a88b" providerId="ADAL" clId="{AE53FE30-7EEF-4BC6-9B41-A5247E798A43}" dt="2023-07-27T21:45:02.882" v="701" actId="20577"/>
          <ac:spMkLst>
            <pc:docMk/>
            <pc:sldMk cId="3049711859" sldId="271"/>
            <ac:spMk id="5" creationId="{FF7EE4C5-15ED-E483-A276-E77BC14DBAEB}"/>
          </ac:spMkLst>
        </pc:spChg>
      </pc:sldChg>
      <pc:sldChg chg="modSp mod">
        <pc:chgData name="Orton, Sarah L." userId="6efe387e-5ca6-460a-b1cc-ff7272c5a88b" providerId="ADAL" clId="{AE53FE30-7EEF-4BC6-9B41-A5247E798A43}" dt="2023-07-27T21:46:10.934" v="751" actId="313"/>
        <pc:sldMkLst>
          <pc:docMk/>
          <pc:sldMk cId="2071819947" sldId="272"/>
        </pc:sldMkLst>
        <pc:spChg chg="mod">
          <ac:chgData name="Orton, Sarah L." userId="6efe387e-5ca6-460a-b1cc-ff7272c5a88b" providerId="ADAL" clId="{AE53FE30-7EEF-4BC6-9B41-A5247E798A43}" dt="2023-07-27T21:45:21.405" v="702" actId="20577"/>
          <ac:spMkLst>
            <pc:docMk/>
            <pc:sldMk cId="2071819947" sldId="272"/>
            <ac:spMk id="2" creationId="{E9CED634-C9A0-ADDF-9404-82F8F4681B3F}"/>
          </ac:spMkLst>
        </pc:spChg>
        <pc:spChg chg="mod">
          <ac:chgData name="Orton, Sarah L." userId="6efe387e-5ca6-460a-b1cc-ff7272c5a88b" providerId="ADAL" clId="{AE53FE30-7EEF-4BC6-9B41-A5247E798A43}" dt="2023-07-27T21:46:10.934" v="751" actId="313"/>
          <ac:spMkLst>
            <pc:docMk/>
            <pc:sldMk cId="2071819947" sldId="272"/>
            <ac:spMk id="4" creationId="{1B635CBA-5A91-300B-1759-983C89958529}"/>
          </ac:spMkLst>
        </pc:spChg>
      </pc:sldChg>
      <pc:sldChg chg="modSp mod">
        <pc:chgData name="Orton, Sarah L." userId="6efe387e-5ca6-460a-b1cc-ff7272c5a88b" providerId="ADAL" clId="{AE53FE30-7EEF-4BC6-9B41-A5247E798A43}" dt="2023-07-27T21:52:53.391" v="844" actId="20577"/>
        <pc:sldMkLst>
          <pc:docMk/>
          <pc:sldMk cId="339232907" sldId="273"/>
        </pc:sldMkLst>
        <pc:spChg chg="mod">
          <ac:chgData name="Orton, Sarah L." userId="6efe387e-5ca6-460a-b1cc-ff7272c5a88b" providerId="ADAL" clId="{AE53FE30-7EEF-4BC6-9B41-A5247E798A43}" dt="2023-07-27T21:51:57.549" v="834" actId="20577"/>
          <ac:spMkLst>
            <pc:docMk/>
            <pc:sldMk cId="339232907" sldId="273"/>
            <ac:spMk id="2" creationId="{7EBD4D58-696F-E533-4094-E727BD2B049C}"/>
          </ac:spMkLst>
        </pc:spChg>
        <pc:spChg chg="mod">
          <ac:chgData name="Orton, Sarah L." userId="6efe387e-5ca6-460a-b1cc-ff7272c5a88b" providerId="ADAL" clId="{AE53FE30-7EEF-4BC6-9B41-A5247E798A43}" dt="2023-07-27T21:52:53.391" v="844" actId="20577"/>
          <ac:spMkLst>
            <pc:docMk/>
            <pc:sldMk cId="339232907" sldId="273"/>
            <ac:spMk id="4" creationId="{31256FB8-BDA7-A73C-327A-1A48C708476D}"/>
          </ac:spMkLst>
        </pc:spChg>
      </pc:sldChg>
      <pc:sldChg chg="modSp mod">
        <pc:chgData name="Orton, Sarah L." userId="6efe387e-5ca6-460a-b1cc-ff7272c5a88b" providerId="ADAL" clId="{AE53FE30-7EEF-4BC6-9B41-A5247E798A43}" dt="2023-07-27T21:53:06.692" v="846" actId="20577"/>
        <pc:sldMkLst>
          <pc:docMk/>
          <pc:sldMk cId="623201049" sldId="274"/>
        </pc:sldMkLst>
        <pc:spChg chg="mod">
          <ac:chgData name="Orton, Sarah L." userId="6efe387e-5ca6-460a-b1cc-ff7272c5a88b" providerId="ADAL" clId="{AE53FE30-7EEF-4BC6-9B41-A5247E798A43}" dt="2023-07-27T21:52:03.055" v="836" actId="20577"/>
          <ac:spMkLst>
            <pc:docMk/>
            <pc:sldMk cId="623201049" sldId="274"/>
            <ac:spMk id="2" creationId="{8392E47E-FB34-F688-30EB-22A0740BCC86}"/>
          </ac:spMkLst>
        </pc:spChg>
        <pc:spChg chg="mod">
          <ac:chgData name="Orton, Sarah L." userId="6efe387e-5ca6-460a-b1cc-ff7272c5a88b" providerId="ADAL" clId="{AE53FE30-7EEF-4BC6-9B41-A5247E798A43}" dt="2023-07-27T21:53:06.692" v="846" actId="20577"/>
          <ac:spMkLst>
            <pc:docMk/>
            <pc:sldMk cId="623201049" sldId="274"/>
            <ac:spMk id="4" creationId="{12E6944E-9426-CDEB-F67F-5B395A9721BA}"/>
          </ac:spMkLst>
        </pc:spChg>
      </pc:sldChg>
      <pc:sldChg chg="modSp mod">
        <pc:chgData name="Orton, Sarah L." userId="6efe387e-5ca6-460a-b1cc-ff7272c5a88b" providerId="ADAL" clId="{AE53FE30-7EEF-4BC6-9B41-A5247E798A43}" dt="2023-07-27T21:49:59.641" v="822" actId="20577"/>
        <pc:sldMkLst>
          <pc:docMk/>
          <pc:sldMk cId="1533535403" sldId="275"/>
        </pc:sldMkLst>
        <pc:spChg chg="mod">
          <ac:chgData name="Orton, Sarah L." userId="6efe387e-5ca6-460a-b1cc-ff7272c5a88b" providerId="ADAL" clId="{AE53FE30-7EEF-4BC6-9B41-A5247E798A43}" dt="2023-07-27T21:49:27.244" v="818" actId="20577"/>
          <ac:spMkLst>
            <pc:docMk/>
            <pc:sldMk cId="1533535403" sldId="275"/>
            <ac:spMk id="2" creationId="{DC25C634-9ECD-1BBA-55E9-AC4B80986EE6}"/>
          </ac:spMkLst>
        </pc:spChg>
        <pc:spChg chg="mod">
          <ac:chgData name="Orton, Sarah L." userId="6efe387e-5ca6-460a-b1cc-ff7272c5a88b" providerId="ADAL" clId="{AE53FE30-7EEF-4BC6-9B41-A5247E798A43}" dt="2023-07-27T21:49:59.641" v="822" actId="20577"/>
          <ac:spMkLst>
            <pc:docMk/>
            <pc:sldMk cId="1533535403" sldId="275"/>
            <ac:spMk id="4" creationId="{D73D1915-DA9B-22A8-4C48-2EB1F76DDDB0}"/>
          </ac:spMkLst>
        </pc:spChg>
      </pc:sldChg>
      <pc:sldChg chg="modSp mod">
        <pc:chgData name="Orton, Sarah L." userId="6efe387e-5ca6-460a-b1cc-ff7272c5a88b" providerId="ADAL" clId="{AE53FE30-7EEF-4BC6-9B41-A5247E798A43}" dt="2023-07-27T21:52:35.044" v="840" actId="20577"/>
        <pc:sldMkLst>
          <pc:docMk/>
          <pc:sldMk cId="2053453343" sldId="276"/>
        </pc:sldMkLst>
        <pc:spChg chg="mod">
          <ac:chgData name="Orton, Sarah L." userId="6efe387e-5ca6-460a-b1cc-ff7272c5a88b" providerId="ADAL" clId="{AE53FE30-7EEF-4BC6-9B41-A5247E798A43}" dt="2023-07-27T21:51:42.361" v="829" actId="20577"/>
          <ac:spMkLst>
            <pc:docMk/>
            <pc:sldMk cId="2053453343" sldId="276"/>
            <ac:spMk id="2" creationId="{755A50C3-8260-220A-B927-70F482437DB2}"/>
          </ac:spMkLst>
        </pc:spChg>
        <pc:spChg chg="mod">
          <ac:chgData name="Orton, Sarah L." userId="6efe387e-5ca6-460a-b1cc-ff7272c5a88b" providerId="ADAL" clId="{AE53FE30-7EEF-4BC6-9B41-A5247E798A43}" dt="2023-07-27T21:52:35.044" v="840" actId="20577"/>
          <ac:spMkLst>
            <pc:docMk/>
            <pc:sldMk cId="2053453343" sldId="276"/>
            <ac:spMk id="4" creationId="{E4C5E5A2-BA70-22E2-57C6-9A9E432BE546}"/>
          </ac:spMkLst>
        </pc:spChg>
      </pc:sldChg>
      <pc:sldChg chg="modSp mod ord">
        <pc:chgData name="Orton, Sarah L." userId="6efe387e-5ca6-460a-b1cc-ff7272c5a88b" providerId="ADAL" clId="{AE53FE30-7EEF-4BC6-9B41-A5247E798A43}" dt="2023-07-27T21:47:15.804" v="758"/>
        <pc:sldMkLst>
          <pc:docMk/>
          <pc:sldMk cId="3945468435" sldId="277"/>
        </pc:sldMkLst>
        <pc:spChg chg="mod">
          <ac:chgData name="Orton, Sarah L." userId="6efe387e-5ca6-460a-b1cc-ff7272c5a88b" providerId="ADAL" clId="{AE53FE30-7EEF-4BC6-9B41-A5247E798A43}" dt="2023-07-27T21:46:35.876" v="754" actId="20577"/>
          <ac:spMkLst>
            <pc:docMk/>
            <pc:sldMk cId="3945468435" sldId="277"/>
            <ac:spMk id="2" creationId="{96902E76-7300-76D8-5418-AD36A5459BC3}"/>
          </ac:spMkLst>
        </pc:spChg>
      </pc:sldChg>
      <pc:sldChg chg="modSp">
        <pc:chgData name="Orton, Sarah L." userId="6efe387e-5ca6-460a-b1cc-ff7272c5a88b" providerId="ADAL" clId="{AE53FE30-7EEF-4BC6-9B41-A5247E798A43}" dt="2023-07-27T21:28:30.388" v="48" actId="20577"/>
        <pc:sldMkLst>
          <pc:docMk/>
          <pc:sldMk cId="2651673484" sldId="298"/>
        </pc:sldMkLst>
        <pc:spChg chg="mod">
          <ac:chgData name="Orton, Sarah L." userId="6efe387e-5ca6-460a-b1cc-ff7272c5a88b" providerId="ADAL" clId="{AE53FE30-7EEF-4BC6-9B41-A5247E798A43}" dt="2023-07-27T21:28:30.388" v="48" actId="20577"/>
          <ac:spMkLst>
            <pc:docMk/>
            <pc:sldMk cId="2651673484" sldId="298"/>
            <ac:spMk id="5" creationId="{0478E248-DB53-4EA5-9ACB-2D43676903E1}"/>
          </ac:spMkLst>
        </pc:spChg>
      </pc:sldChg>
      <pc:sldChg chg="modSp modNotesTx">
        <pc:chgData name="Orton, Sarah L." userId="6efe387e-5ca6-460a-b1cc-ff7272c5a88b" providerId="ADAL" clId="{AE53FE30-7EEF-4BC6-9B41-A5247E798A43}" dt="2023-07-27T21:32:04.437" v="63" actId="20577"/>
        <pc:sldMkLst>
          <pc:docMk/>
          <pc:sldMk cId="448344275" sldId="339"/>
        </pc:sldMkLst>
        <pc:spChg chg="mod">
          <ac:chgData name="Orton, Sarah L." userId="6efe387e-5ca6-460a-b1cc-ff7272c5a88b" providerId="ADAL" clId="{AE53FE30-7EEF-4BC6-9B41-A5247E798A43}" dt="2023-07-27T21:31:53.346" v="50" actId="20577"/>
          <ac:spMkLst>
            <pc:docMk/>
            <pc:sldMk cId="448344275" sldId="339"/>
            <ac:spMk id="4" creationId="{21DB4CB7-E712-4D75-AEFB-9A4E2335A4F8}"/>
          </ac:spMkLst>
        </pc:spChg>
      </pc:sldChg>
      <pc:sldChg chg="del">
        <pc:chgData name="Orton, Sarah L." userId="6efe387e-5ca6-460a-b1cc-ff7272c5a88b" providerId="ADAL" clId="{AE53FE30-7EEF-4BC6-9B41-A5247E798A43}" dt="2023-07-27T21:27:12.638" v="1" actId="47"/>
        <pc:sldMkLst>
          <pc:docMk/>
          <pc:sldMk cId="1648928513" sldId="395"/>
        </pc:sldMkLst>
      </pc:sldChg>
      <pc:sldChg chg="modSp mod modNotesTx">
        <pc:chgData name="Orton, Sarah L." userId="6efe387e-5ca6-460a-b1cc-ff7272c5a88b" providerId="ADAL" clId="{AE53FE30-7EEF-4BC6-9B41-A5247E798A43}" dt="2023-07-27T21:32:55.540" v="82" actId="20577"/>
        <pc:sldMkLst>
          <pc:docMk/>
          <pc:sldMk cId="2477034080" sldId="396"/>
        </pc:sldMkLst>
        <pc:spChg chg="mod">
          <ac:chgData name="Orton, Sarah L." userId="6efe387e-5ca6-460a-b1cc-ff7272c5a88b" providerId="ADAL" clId="{AE53FE30-7EEF-4BC6-9B41-A5247E798A43}" dt="2023-07-27T21:32:21.762" v="66" actId="20577"/>
          <ac:spMkLst>
            <pc:docMk/>
            <pc:sldMk cId="2477034080" sldId="396"/>
            <ac:spMk id="2" creationId="{3D8E6D14-9787-027D-7990-116DBDA7795C}"/>
          </ac:spMkLst>
        </pc:spChg>
        <pc:spChg chg="mod">
          <ac:chgData name="Orton, Sarah L." userId="6efe387e-5ca6-460a-b1cc-ff7272c5a88b" providerId="ADAL" clId="{AE53FE30-7EEF-4BC6-9B41-A5247E798A43}" dt="2023-07-27T21:32:46.900" v="75" actId="20577"/>
          <ac:spMkLst>
            <pc:docMk/>
            <pc:sldMk cId="2477034080" sldId="396"/>
            <ac:spMk id="3" creationId="{FCE64AF9-CC65-9BB5-EDA7-82B50FC0685F}"/>
          </ac:spMkLst>
        </pc:spChg>
      </pc:sldChg>
      <pc:sldChg chg="del">
        <pc:chgData name="Orton, Sarah L." userId="6efe387e-5ca6-460a-b1cc-ff7272c5a88b" providerId="ADAL" clId="{AE53FE30-7EEF-4BC6-9B41-A5247E798A43}" dt="2023-07-27T21:46:23.637" v="752" actId="47"/>
        <pc:sldMkLst>
          <pc:docMk/>
          <pc:sldMk cId="4017152963" sldId="398"/>
        </pc:sldMkLst>
      </pc:sldChg>
      <pc:sldChg chg="modSp mod">
        <pc:chgData name="Orton, Sarah L." userId="6efe387e-5ca6-460a-b1cc-ff7272c5a88b" providerId="ADAL" clId="{AE53FE30-7EEF-4BC6-9B41-A5247E798A43}" dt="2023-07-27T21:51:49.072" v="831" actId="20577"/>
        <pc:sldMkLst>
          <pc:docMk/>
          <pc:sldMk cId="1928242890" sldId="399"/>
        </pc:sldMkLst>
        <pc:spChg chg="mod">
          <ac:chgData name="Orton, Sarah L." userId="6efe387e-5ca6-460a-b1cc-ff7272c5a88b" providerId="ADAL" clId="{AE53FE30-7EEF-4BC6-9B41-A5247E798A43}" dt="2023-07-27T21:51:49.072" v="831" actId="20577"/>
          <ac:spMkLst>
            <pc:docMk/>
            <pc:sldMk cId="1928242890" sldId="399"/>
            <ac:spMk id="2" creationId="{755A50C3-8260-220A-B927-70F482437DB2}"/>
          </ac:spMkLst>
        </pc:spChg>
      </pc:sldChg>
      <pc:sldChg chg="modSp mod">
        <pc:chgData name="Orton, Sarah L." userId="6efe387e-5ca6-460a-b1cc-ff7272c5a88b" providerId="ADAL" clId="{AE53FE30-7EEF-4BC6-9B41-A5247E798A43}" dt="2023-07-27T21:52:07.689" v="838" actId="20577"/>
        <pc:sldMkLst>
          <pc:docMk/>
          <pc:sldMk cId="65961607" sldId="401"/>
        </pc:sldMkLst>
        <pc:spChg chg="mod">
          <ac:chgData name="Orton, Sarah L." userId="6efe387e-5ca6-460a-b1cc-ff7272c5a88b" providerId="ADAL" clId="{AE53FE30-7EEF-4BC6-9B41-A5247E798A43}" dt="2023-07-27T21:52:07.689" v="838" actId="20577"/>
          <ac:spMkLst>
            <pc:docMk/>
            <pc:sldMk cId="65961607" sldId="401"/>
            <ac:spMk id="2" creationId="{755A50C3-8260-220A-B927-70F482437DB2}"/>
          </ac:spMkLst>
        </pc:spChg>
      </pc:sldChg>
      <pc:sldChg chg="modSp mod">
        <pc:chgData name="Orton, Sarah L." userId="6efe387e-5ca6-460a-b1cc-ff7272c5a88b" providerId="ADAL" clId="{AE53FE30-7EEF-4BC6-9B41-A5247E798A43}" dt="2023-07-27T21:49:17.218" v="816" actId="20577"/>
        <pc:sldMkLst>
          <pc:docMk/>
          <pc:sldMk cId="1135948913" sldId="403"/>
        </pc:sldMkLst>
        <pc:spChg chg="mod">
          <ac:chgData name="Orton, Sarah L." userId="6efe387e-5ca6-460a-b1cc-ff7272c5a88b" providerId="ADAL" clId="{AE53FE30-7EEF-4BC6-9B41-A5247E798A43}" dt="2023-07-27T21:48:46.119" v="810" actId="20577"/>
          <ac:spMkLst>
            <pc:docMk/>
            <pc:sldMk cId="1135948913" sldId="403"/>
            <ac:spMk id="2" creationId="{87A0B9D2-F153-FEA2-E97A-84F033811520}"/>
          </ac:spMkLst>
        </pc:spChg>
        <pc:spChg chg="mod">
          <ac:chgData name="Orton, Sarah L." userId="6efe387e-5ca6-460a-b1cc-ff7272c5a88b" providerId="ADAL" clId="{AE53FE30-7EEF-4BC6-9B41-A5247E798A43}" dt="2023-07-27T21:49:17.218" v="816" actId="20577"/>
          <ac:spMkLst>
            <pc:docMk/>
            <pc:sldMk cId="1135948913" sldId="403"/>
            <ac:spMk id="3" creationId="{423A2F2D-2485-195C-5BAD-D3892B7B635B}"/>
          </ac:spMkLst>
        </pc:spChg>
      </pc:sldChg>
      <pc:sldChg chg="modSp mod ord modNotesTx">
        <pc:chgData name="Orton, Sarah L." userId="6efe387e-5ca6-460a-b1cc-ff7272c5a88b" providerId="ADAL" clId="{AE53FE30-7EEF-4BC6-9B41-A5247E798A43}" dt="2023-07-27T21:48:36.812" v="809" actId="20577"/>
        <pc:sldMkLst>
          <pc:docMk/>
          <pc:sldMk cId="3602414689" sldId="404"/>
        </pc:sldMkLst>
        <pc:spChg chg="mod">
          <ac:chgData name="Orton, Sarah L." userId="6efe387e-5ca6-460a-b1cc-ff7272c5a88b" providerId="ADAL" clId="{AE53FE30-7EEF-4BC6-9B41-A5247E798A43}" dt="2023-07-27T21:48:36.812" v="809" actId="20577"/>
          <ac:spMkLst>
            <pc:docMk/>
            <pc:sldMk cId="3602414689" sldId="404"/>
            <ac:spMk id="3" creationId="{28539796-8FC8-5A76-961B-437D51B896F8}"/>
          </ac:spMkLst>
        </pc:spChg>
      </pc:sldChg>
      <pc:sldChg chg="add">
        <pc:chgData name="Orton, Sarah L." userId="6efe387e-5ca6-460a-b1cc-ff7272c5a88b" providerId="ADAL" clId="{AE53FE30-7EEF-4BC6-9B41-A5247E798A43}" dt="2023-07-27T21:27:08.643" v="0"/>
        <pc:sldMkLst>
          <pc:docMk/>
          <pc:sldMk cId="0" sldId="448"/>
        </pc:sldMkLst>
      </pc:sldChg>
      <pc:sldMasterChg chg="modSldLayout">
        <pc:chgData name="Orton, Sarah L." userId="6efe387e-5ca6-460a-b1cc-ff7272c5a88b" providerId="ADAL" clId="{AE53FE30-7EEF-4BC6-9B41-A5247E798A43}" dt="2023-07-27T21:51:22.080" v="827" actId="20577"/>
        <pc:sldMasterMkLst>
          <pc:docMk/>
          <pc:sldMasterMk cId="0" sldId="2147483658"/>
        </pc:sldMasterMkLst>
        <pc:sldLayoutChg chg="modSp">
          <pc:chgData name="Orton, Sarah L." userId="6efe387e-5ca6-460a-b1cc-ff7272c5a88b" providerId="ADAL" clId="{AE53FE30-7EEF-4BC6-9B41-A5247E798A43}" dt="2023-07-27T21:33:37.274" v="86" actId="113"/>
          <pc:sldLayoutMkLst>
            <pc:docMk/>
            <pc:sldMasterMk cId="0" sldId="2147483658"/>
            <pc:sldLayoutMk cId="0" sldId="2147483651"/>
          </pc:sldLayoutMkLst>
          <pc:spChg chg="mod">
            <ac:chgData name="Orton, Sarah L." userId="6efe387e-5ca6-460a-b1cc-ff7272c5a88b" providerId="ADAL" clId="{AE53FE30-7EEF-4BC6-9B41-A5247E798A43}" dt="2023-07-27T21:33:37.274" v="86" actId="113"/>
            <ac:spMkLst>
              <pc:docMk/>
              <pc:sldMasterMk cId="0" sldId="2147483658"/>
              <pc:sldLayoutMk cId="0" sldId="2147483651"/>
              <ac:spMk id="291" creationId="{00000000-0000-0000-0000-000000000000}"/>
            </ac:spMkLst>
          </pc:spChg>
        </pc:sldLayoutChg>
        <pc:sldLayoutChg chg="modSp mod">
          <pc:chgData name="Orton, Sarah L." userId="6efe387e-5ca6-460a-b1cc-ff7272c5a88b" providerId="ADAL" clId="{AE53FE30-7EEF-4BC6-9B41-A5247E798A43}" dt="2023-07-27T21:51:22.080" v="827" actId="20577"/>
          <pc:sldLayoutMkLst>
            <pc:docMk/>
            <pc:sldMasterMk cId="0" sldId="2147483658"/>
            <pc:sldLayoutMk cId="3518939881" sldId="2147483659"/>
          </pc:sldLayoutMkLst>
          <pc:spChg chg="mod">
            <ac:chgData name="Orton, Sarah L." userId="6efe387e-5ca6-460a-b1cc-ff7272c5a88b" providerId="ADAL" clId="{AE53FE30-7EEF-4BC6-9B41-A5247E798A43}" dt="2023-07-27T21:38:07.912" v="434" actId="113"/>
            <ac:spMkLst>
              <pc:docMk/>
              <pc:sldMasterMk cId="0" sldId="2147483658"/>
              <pc:sldLayoutMk cId="3518939881" sldId="2147483659"/>
              <ac:spMk id="291" creationId="{00000000-0000-0000-0000-000000000000}"/>
            </ac:spMkLst>
          </pc:spChg>
          <pc:spChg chg="mod">
            <ac:chgData name="Orton, Sarah L." userId="6efe387e-5ca6-460a-b1cc-ff7272c5a88b" providerId="ADAL" clId="{AE53FE30-7EEF-4BC6-9B41-A5247E798A43}" dt="2023-07-27T21:51:22.080" v="827" actId="20577"/>
            <ac:spMkLst>
              <pc:docMk/>
              <pc:sldMasterMk cId="0" sldId="2147483658"/>
              <pc:sldLayoutMk cId="3518939881" sldId="2147483659"/>
              <ac:spMk id="292" creationId="{00000000-0000-0000-0000-000000000000}"/>
            </ac:spMkLst>
          </pc:spChg>
        </pc:sldLayoutChg>
        <pc:sldLayoutChg chg="modSp">
          <pc:chgData name="Orton, Sarah L." userId="6efe387e-5ca6-460a-b1cc-ff7272c5a88b" providerId="ADAL" clId="{AE53FE30-7EEF-4BC6-9B41-A5247E798A43}" dt="2023-07-27T21:50:35.576" v="824" actId="12"/>
          <pc:sldLayoutMkLst>
            <pc:docMk/>
            <pc:sldMasterMk cId="0" sldId="2147483658"/>
            <pc:sldLayoutMk cId="1614552793" sldId="2147483662"/>
          </pc:sldLayoutMkLst>
          <pc:spChg chg="mod">
            <ac:chgData name="Orton, Sarah L." userId="6efe387e-5ca6-460a-b1cc-ff7272c5a88b" providerId="ADAL" clId="{AE53FE30-7EEF-4BC6-9B41-A5247E798A43}" dt="2023-07-27T21:50:35.576" v="824" actId="12"/>
            <ac:spMkLst>
              <pc:docMk/>
              <pc:sldMasterMk cId="0" sldId="2147483658"/>
              <pc:sldLayoutMk cId="1614552793" sldId="2147483662"/>
              <ac:spMk id="3" creationId="{8D1D7C24-6271-B22A-9A8D-49446D4B953D}"/>
            </ac:spMkLst>
          </pc:spChg>
        </pc:sldLayoutChg>
      </pc:sldMasterChg>
    </pc:docChg>
  </pc:docChgLst>
  <pc:docChgLst>
    <pc:chgData name="Orton, Sarah L." userId="6efe387e-5ca6-460a-b1cc-ff7272c5a88b" providerId="ADAL" clId="{43383B77-3D3F-437D-8735-ED823042B03E}"/>
    <pc:docChg chg="undo custSel modSld">
      <pc:chgData name="Orton, Sarah L." userId="6efe387e-5ca6-460a-b1cc-ff7272c5a88b" providerId="ADAL" clId="{43383B77-3D3F-437D-8735-ED823042B03E}" dt="2023-06-08T21:58:34.888" v="6013" actId="20577"/>
      <pc:docMkLst>
        <pc:docMk/>
      </pc:docMkLst>
      <pc:sldChg chg="addSp modSp mod modAnim modNotesTx">
        <pc:chgData name="Orton, Sarah L." userId="6efe387e-5ca6-460a-b1cc-ff7272c5a88b" providerId="ADAL" clId="{43383B77-3D3F-437D-8735-ED823042B03E}" dt="2023-06-08T21:22:39.583" v="3352"/>
        <pc:sldMkLst>
          <pc:docMk/>
          <pc:sldMk cId="4265762999" sldId="258"/>
        </pc:sldMkLst>
        <pc:spChg chg="add mod">
          <ac:chgData name="Orton, Sarah L." userId="6efe387e-5ca6-460a-b1cc-ff7272c5a88b" providerId="ADAL" clId="{43383B77-3D3F-437D-8735-ED823042B03E}" dt="2023-06-07T16:07:13.543" v="236" actId="1076"/>
          <ac:spMkLst>
            <pc:docMk/>
            <pc:sldMk cId="4265762999" sldId="258"/>
            <ac:spMk id="6" creationId="{EB506C8A-FDA0-CA4E-404F-0601E2AD2A25}"/>
          </ac:spMkLst>
        </pc:spChg>
        <pc:picChg chg="add mod">
          <ac:chgData name="Orton, Sarah L." userId="6efe387e-5ca6-460a-b1cc-ff7272c5a88b" providerId="ADAL" clId="{43383B77-3D3F-437D-8735-ED823042B03E}" dt="2023-06-07T16:07:10.248" v="235" actId="1076"/>
          <ac:picMkLst>
            <pc:docMk/>
            <pc:sldMk cId="4265762999" sldId="258"/>
            <ac:picMk id="5" creationId="{18BFC9F0-D2FC-71FF-269E-9D397E4772A9}"/>
          </ac:picMkLst>
        </pc:picChg>
      </pc:sldChg>
      <pc:sldChg chg="modTransition modNotesTx">
        <pc:chgData name="Orton, Sarah L." userId="6efe387e-5ca6-460a-b1cc-ff7272c5a88b" providerId="ADAL" clId="{43383B77-3D3F-437D-8735-ED823042B03E}" dt="2023-06-08T21:51:31.158" v="5357" actId="20577"/>
        <pc:sldMkLst>
          <pc:docMk/>
          <pc:sldMk cId="2602669736" sldId="260"/>
        </pc:sldMkLst>
      </pc:sldChg>
      <pc:sldChg chg="modTransition modNotesTx">
        <pc:chgData name="Orton, Sarah L." userId="6efe387e-5ca6-460a-b1cc-ff7272c5a88b" providerId="ADAL" clId="{43383B77-3D3F-437D-8735-ED823042B03E}" dt="2023-06-08T21:23:45.685" v="3433" actId="20577"/>
        <pc:sldMkLst>
          <pc:docMk/>
          <pc:sldMk cId="317209419" sldId="263"/>
        </pc:sldMkLst>
      </pc:sldChg>
      <pc:sldChg chg="modTransition modNotesTx">
        <pc:chgData name="Orton, Sarah L." userId="6efe387e-5ca6-460a-b1cc-ff7272c5a88b" providerId="ADAL" clId="{43383B77-3D3F-437D-8735-ED823042B03E}" dt="2023-06-08T21:24:04.987" v="3434"/>
        <pc:sldMkLst>
          <pc:docMk/>
          <pc:sldMk cId="1932979901" sldId="264"/>
        </pc:sldMkLst>
      </pc:sldChg>
      <pc:sldChg chg="modTransition modNotesTx">
        <pc:chgData name="Orton, Sarah L." userId="6efe387e-5ca6-460a-b1cc-ff7272c5a88b" providerId="ADAL" clId="{43383B77-3D3F-437D-8735-ED823042B03E}" dt="2023-06-08T21:27:12.948" v="3624" actId="20577"/>
        <pc:sldMkLst>
          <pc:docMk/>
          <pc:sldMk cId="1318930237" sldId="265"/>
        </pc:sldMkLst>
      </pc:sldChg>
      <pc:sldChg chg="modSp mod modTransition modNotesTx">
        <pc:chgData name="Orton, Sarah L." userId="6efe387e-5ca6-460a-b1cc-ff7272c5a88b" providerId="ADAL" clId="{43383B77-3D3F-437D-8735-ED823042B03E}" dt="2023-06-08T21:27:36.315" v="3625"/>
        <pc:sldMkLst>
          <pc:docMk/>
          <pc:sldMk cId="203002707" sldId="266"/>
        </pc:sldMkLst>
        <pc:spChg chg="mod">
          <ac:chgData name="Orton, Sarah L." userId="6efe387e-5ca6-460a-b1cc-ff7272c5a88b" providerId="ADAL" clId="{43383B77-3D3F-437D-8735-ED823042B03E}" dt="2023-06-07T16:09:51.897" v="295" actId="1076"/>
          <ac:spMkLst>
            <pc:docMk/>
            <pc:sldMk cId="203002707" sldId="266"/>
            <ac:spMk id="5" creationId="{E7887BEE-D8B6-919D-C758-9D2A1623DFAA}"/>
          </ac:spMkLst>
        </pc:spChg>
      </pc:sldChg>
      <pc:sldChg chg="addSp modSp mod modTransition modNotesTx">
        <pc:chgData name="Orton, Sarah L." userId="6efe387e-5ca6-460a-b1cc-ff7272c5a88b" providerId="ADAL" clId="{43383B77-3D3F-437D-8735-ED823042B03E}" dt="2023-06-08T21:28:31.275" v="3627"/>
        <pc:sldMkLst>
          <pc:docMk/>
          <pc:sldMk cId="820704796" sldId="267"/>
        </pc:sldMkLst>
        <pc:spChg chg="add mod">
          <ac:chgData name="Orton, Sarah L." userId="6efe387e-5ca6-460a-b1cc-ff7272c5a88b" providerId="ADAL" clId="{43383B77-3D3F-437D-8735-ED823042B03E}" dt="2023-06-07T16:38:43.283" v="2546" actId="1076"/>
          <ac:spMkLst>
            <pc:docMk/>
            <pc:sldMk cId="820704796" sldId="267"/>
            <ac:spMk id="6" creationId="{4557C770-8C98-5101-6888-47BF5CC25C9F}"/>
          </ac:spMkLst>
        </pc:spChg>
        <pc:picChg chg="add mod">
          <ac:chgData name="Orton, Sarah L." userId="6efe387e-5ca6-460a-b1cc-ff7272c5a88b" providerId="ADAL" clId="{43383B77-3D3F-437D-8735-ED823042B03E}" dt="2023-06-07T16:38:48.293" v="2548" actId="1076"/>
          <ac:picMkLst>
            <pc:docMk/>
            <pc:sldMk cId="820704796" sldId="267"/>
            <ac:picMk id="5" creationId="{15F34860-5A7D-3068-CE20-961764764F34}"/>
          </ac:picMkLst>
        </pc:picChg>
      </pc:sldChg>
      <pc:sldChg chg="addSp modSp mod modTransition modAnim modNotesTx">
        <pc:chgData name="Orton, Sarah L." userId="6efe387e-5ca6-460a-b1cc-ff7272c5a88b" providerId="ADAL" clId="{43383B77-3D3F-437D-8735-ED823042B03E}" dt="2023-06-08T21:31:23.094" v="3738" actId="20577"/>
        <pc:sldMkLst>
          <pc:docMk/>
          <pc:sldMk cId="2473046845" sldId="268"/>
        </pc:sldMkLst>
        <pc:spChg chg="add mod">
          <ac:chgData name="Orton, Sarah L." userId="6efe387e-5ca6-460a-b1cc-ff7272c5a88b" providerId="ADAL" clId="{43383B77-3D3F-437D-8735-ED823042B03E}" dt="2023-06-07T16:44:04.750" v="2567" actId="1076"/>
          <ac:spMkLst>
            <pc:docMk/>
            <pc:sldMk cId="2473046845" sldId="268"/>
            <ac:spMk id="11" creationId="{E758D526-482E-1544-A923-CF68B677F17E}"/>
          </ac:spMkLst>
        </pc:spChg>
        <pc:picChg chg="add mod">
          <ac:chgData name="Orton, Sarah L." userId="6efe387e-5ca6-460a-b1cc-ff7272c5a88b" providerId="ADAL" clId="{43383B77-3D3F-437D-8735-ED823042B03E}" dt="2023-06-07T16:43:37.471" v="2551" actId="1076"/>
          <ac:picMkLst>
            <pc:docMk/>
            <pc:sldMk cId="2473046845" sldId="268"/>
            <ac:picMk id="10" creationId="{CE148B80-6EB0-DADF-CFDF-0AEB2A345E29}"/>
          </ac:picMkLst>
        </pc:picChg>
      </pc:sldChg>
      <pc:sldChg chg="modTransition modNotesTx">
        <pc:chgData name="Orton, Sarah L." userId="6efe387e-5ca6-460a-b1cc-ff7272c5a88b" providerId="ADAL" clId="{43383B77-3D3F-437D-8735-ED823042B03E}" dt="2023-06-08T21:32:45.577" v="3791" actId="20577"/>
        <pc:sldMkLst>
          <pc:docMk/>
          <pc:sldMk cId="3381786906" sldId="269"/>
        </pc:sldMkLst>
      </pc:sldChg>
      <pc:sldChg chg="modTransition modNotesTx">
        <pc:chgData name="Orton, Sarah L." userId="6efe387e-5ca6-460a-b1cc-ff7272c5a88b" providerId="ADAL" clId="{43383B77-3D3F-437D-8735-ED823042B03E}" dt="2023-06-08T21:35:06.381" v="4058" actId="20577"/>
        <pc:sldMkLst>
          <pc:docMk/>
          <pc:sldMk cId="2502683846" sldId="270"/>
        </pc:sldMkLst>
      </pc:sldChg>
      <pc:sldChg chg="modTransition modNotesTx">
        <pc:chgData name="Orton, Sarah L." userId="6efe387e-5ca6-460a-b1cc-ff7272c5a88b" providerId="ADAL" clId="{43383B77-3D3F-437D-8735-ED823042B03E}" dt="2023-06-08T21:35:45.609" v="4076" actId="20577"/>
        <pc:sldMkLst>
          <pc:docMk/>
          <pc:sldMk cId="3049711859" sldId="271"/>
        </pc:sldMkLst>
      </pc:sldChg>
      <pc:sldChg chg="modTransition modNotesTx">
        <pc:chgData name="Orton, Sarah L." userId="6efe387e-5ca6-460a-b1cc-ff7272c5a88b" providerId="ADAL" clId="{43383B77-3D3F-437D-8735-ED823042B03E}" dt="2023-06-07T16:48:42.439" v="2592"/>
        <pc:sldMkLst>
          <pc:docMk/>
          <pc:sldMk cId="2071819947" sldId="272"/>
        </pc:sldMkLst>
      </pc:sldChg>
      <pc:sldChg chg="modSp mod modTransition modNotesTx">
        <pc:chgData name="Orton, Sarah L." userId="6efe387e-5ca6-460a-b1cc-ff7272c5a88b" providerId="ADAL" clId="{43383B77-3D3F-437D-8735-ED823042B03E}" dt="2023-06-08T21:52:09.132" v="5369" actId="5793"/>
        <pc:sldMkLst>
          <pc:docMk/>
          <pc:sldMk cId="339232907" sldId="273"/>
        </pc:sldMkLst>
        <pc:spChg chg="mod">
          <ac:chgData name="Orton, Sarah L." userId="6efe387e-5ca6-460a-b1cc-ff7272c5a88b" providerId="ADAL" clId="{43383B77-3D3F-437D-8735-ED823042B03E}" dt="2023-06-08T21:52:09.132" v="5369" actId="5793"/>
          <ac:spMkLst>
            <pc:docMk/>
            <pc:sldMk cId="339232907" sldId="273"/>
            <ac:spMk id="4" creationId="{31256FB8-BDA7-A73C-327A-1A48C708476D}"/>
          </ac:spMkLst>
        </pc:spChg>
      </pc:sldChg>
      <pc:sldChg chg="modTransition modAnim modNotesTx">
        <pc:chgData name="Orton, Sarah L." userId="6efe387e-5ca6-460a-b1cc-ff7272c5a88b" providerId="ADAL" clId="{43383B77-3D3F-437D-8735-ED823042B03E}" dt="2023-06-08T21:53:47.218" v="5506"/>
        <pc:sldMkLst>
          <pc:docMk/>
          <pc:sldMk cId="623201049" sldId="274"/>
        </pc:sldMkLst>
      </pc:sldChg>
      <pc:sldChg chg="modSp mod modTransition modNotesTx">
        <pc:chgData name="Orton, Sarah L." userId="6efe387e-5ca6-460a-b1cc-ff7272c5a88b" providerId="ADAL" clId="{43383B77-3D3F-437D-8735-ED823042B03E}" dt="2023-06-08T21:42:32.489" v="4371" actId="6549"/>
        <pc:sldMkLst>
          <pc:docMk/>
          <pc:sldMk cId="1533535403" sldId="275"/>
        </pc:sldMkLst>
        <pc:spChg chg="mod">
          <ac:chgData name="Orton, Sarah L." userId="6efe387e-5ca6-460a-b1cc-ff7272c5a88b" providerId="ADAL" clId="{43383B77-3D3F-437D-8735-ED823042B03E}" dt="2023-06-08T21:41:35.343" v="4315" actId="20577"/>
          <ac:spMkLst>
            <pc:docMk/>
            <pc:sldMk cId="1533535403" sldId="275"/>
            <ac:spMk id="4" creationId="{D73D1915-DA9B-22A8-4C48-2EB1F76DDDB0}"/>
          </ac:spMkLst>
        </pc:spChg>
        <pc:grpChg chg="mod">
          <ac:chgData name="Orton, Sarah L." userId="6efe387e-5ca6-460a-b1cc-ff7272c5a88b" providerId="ADAL" clId="{43383B77-3D3F-437D-8735-ED823042B03E}" dt="2023-06-08T21:40:32.594" v="4290" actId="1076"/>
          <ac:grpSpMkLst>
            <pc:docMk/>
            <pc:sldMk cId="1533535403" sldId="275"/>
            <ac:grpSpMk id="7" creationId="{98CADFFB-2EE0-B8A8-C841-7305C48A34CF}"/>
          </ac:grpSpMkLst>
        </pc:grpChg>
      </pc:sldChg>
      <pc:sldChg chg="addSp modSp mod modTransition modAnim modNotesTx">
        <pc:chgData name="Orton, Sarah L." userId="6efe387e-5ca6-460a-b1cc-ff7272c5a88b" providerId="ADAL" clId="{43383B77-3D3F-437D-8735-ED823042B03E}" dt="2023-06-08T21:46:23.844" v="4822"/>
        <pc:sldMkLst>
          <pc:docMk/>
          <pc:sldMk cId="2053453343" sldId="276"/>
        </pc:sldMkLst>
        <pc:spChg chg="mod">
          <ac:chgData name="Orton, Sarah L." userId="6efe387e-5ca6-460a-b1cc-ff7272c5a88b" providerId="ADAL" clId="{43383B77-3D3F-437D-8735-ED823042B03E}" dt="2023-06-08T21:45:12.888" v="4765" actId="14100"/>
          <ac:spMkLst>
            <pc:docMk/>
            <pc:sldMk cId="2053453343" sldId="276"/>
            <ac:spMk id="4" creationId="{E4C5E5A2-BA70-22E2-57C6-9A9E432BE546}"/>
          </ac:spMkLst>
        </pc:spChg>
        <pc:picChg chg="add mod">
          <ac:chgData name="Orton, Sarah L." userId="6efe387e-5ca6-460a-b1cc-ff7272c5a88b" providerId="ADAL" clId="{43383B77-3D3F-437D-8735-ED823042B03E}" dt="2023-06-08T21:45:21.317" v="4766"/>
          <ac:picMkLst>
            <pc:docMk/>
            <pc:sldMk cId="2053453343" sldId="276"/>
            <ac:picMk id="3" creationId="{A0D333DE-9498-5010-EEAD-1D4BAD3FB639}"/>
          </ac:picMkLst>
        </pc:picChg>
        <pc:picChg chg="add mod">
          <ac:chgData name="Orton, Sarah L." userId="6efe387e-5ca6-460a-b1cc-ff7272c5a88b" providerId="ADAL" clId="{43383B77-3D3F-437D-8735-ED823042B03E}" dt="2023-06-08T21:45:21.317" v="4766"/>
          <ac:picMkLst>
            <pc:docMk/>
            <pc:sldMk cId="2053453343" sldId="276"/>
            <ac:picMk id="5" creationId="{013C39C3-CF0E-C3E9-F3BC-3A1B75F9C8E7}"/>
          </ac:picMkLst>
        </pc:picChg>
      </pc:sldChg>
      <pc:sldChg chg="modTransition modNotesTx">
        <pc:chgData name="Orton, Sarah L." userId="6efe387e-5ca6-460a-b1cc-ff7272c5a88b" providerId="ADAL" clId="{43383B77-3D3F-437D-8735-ED823042B03E}" dt="2023-06-08T21:36:27.734" v="4078" actId="20577"/>
        <pc:sldMkLst>
          <pc:docMk/>
          <pc:sldMk cId="3945468435" sldId="277"/>
        </pc:sldMkLst>
      </pc:sldChg>
      <pc:sldChg chg="modSp modAnim modNotesTx">
        <pc:chgData name="Orton, Sarah L." userId="6efe387e-5ca6-460a-b1cc-ff7272c5a88b" providerId="ADAL" clId="{43383B77-3D3F-437D-8735-ED823042B03E}" dt="2023-06-08T21:20:29.912" v="3206" actId="20577"/>
        <pc:sldMkLst>
          <pc:docMk/>
          <pc:sldMk cId="2651673484" sldId="298"/>
        </pc:sldMkLst>
        <pc:spChg chg="mod">
          <ac:chgData name="Orton, Sarah L." userId="6efe387e-5ca6-460a-b1cc-ff7272c5a88b" providerId="ADAL" clId="{43383B77-3D3F-437D-8735-ED823042B03E}" dt="2023-06-08T21:20:16.833" v="3202" actId="20577"/>
          <ac:spMkLst>
            <pc:docMk/>
            <pc:sldMk cId="2651673484" sldId="298"/>
            <ac:spMk id="5" creationId="{0478E248-DB53-4EA5-9ACB-2D43676903E1}"/>
          </ac:spMkLst>
        </pc:spChg>
      </pc:sldChg>
      <pc:sldChg chg="modAnim modNotesTx">
        <pc:chgData name="Orton, Sarah L." userId="6efe387e-5ca6-460a-b1cc-ff7272c5a88b" providerId="ADAL" clId="{43383B77-3D3F-437D-8735-ED823042B03E}" dt="2023-06-08T21:17:31.533" v="3022"/>
        <pc:sldMkLst>
          <pc:docMk/>
          <pc:sldMk cId="448344275" sldId="339"/>
        </pc:sldMkLst>
      </pc:sldChg>
      <pc:sldChg chg="modNotesTx">
        <pc:chgData name="Orton, Sarah L." userId="6efe387e-5ca6-460a-b1cc-ff7272c5a88b" providerId="ADAL" clId="{43383B77-3D3F-437D-8735-ED823042B03E}" dt="2023-06-08T21:14:37.650" v="2759" actId="20577"/>
        <pc:sldMkLst>
          <pc:docMk/>
          <pc:sldMk cId="727498238" sldId="341"/>
        </pc:sldMkLst>
      </pc:sldChg>
      <pc:sldChg chg="modSp modAnim modNotesTx">
        <pc:chgData name="Orton, Sarah L." userId="6efe387e-5ca6-460a-b1cc-ff7272c5a88b" providerId="ADAL" clId="{43383B77-3D3F-437D-8735-ED823042B03E}" dt="2023-06-08T21:19:21.320" v="3152" actId="20577"/>
        <pc:sldMkLst>
          <pc:docMk/>
          <pc:sldMk cId="2477034080" sldId="396"/>
        </pc:sldMkLst>
        <pc:spChg chg="mod">
          <ac:chgData name="Orton, Sarah L." userId="6efe387e-5ca6-460a-b1cc-ff7272c5a88b" providerId="ADAL" clId="{43383B77-3D3F-437D-8735-ED823042B03E}" dt="2023-06-08T21:18:49.737" v="3109" actId="113"/>
          <ac:spMkLst>
            <pc:docMk/>
            <pc:sldMk cId="2477034080" sldId="396"/>
            <ac:spMk id="3" creationId="{FCE64AF9-CC65-9BB5-EDA7-82B50FC0685F}"/>
          </ac:spMkLst>
        </pc:spChg>
      </pc:sldChg>
      <pc:sldChg chg="modTransition modNotesTx">
        <pc:chgData name="Orton, Sarah L." userId="6efe387e-5ca6-460a-b1cc-ff7272c5a88b" providerId="ADAL" clId="{43383B77-3D3F-437D-8735-ED823042B03E}" dt="2023-06-07T16:46:30.456" v="2579"/>
        <pc:sldMkLst>
          <pc:docMk/>
          <pc:sldMk cId="4017152963" sldId="398"/>
        </pc:sldMkLst>
      </pc:sldChg>
      <pc:sldChg chg="modSp mod modTransition modAnim modNotesTx">
        <pc:chgData name="Orton, Sarah L." userId="6efe387e-5ca6-460a-b1cc-ff7272c5a88b" providerId="ADAL" clId="{43383B77-3D3F-437D-8735-ED823042B03E}" dt="2023-06-08T21:50:47.207" v="5318" actId="20577"/>
        <pc:sldMkLst>
          <pc:docMk/>
          <pc:sldMk cId="1928242890" sldId="399"/>
        </pc:sldMkLst>
        <pc:spChg chg="mod">
          <ac:chgData name="Orton, Sarah L." userId="6efe387e-5ca6-460a-b1cc-ff7272c5a88b" providerId="ADAL" clId="{43383B77-3D3F-437D-8735-ED823042B03E}" dt="2023-06-08T21:47:52.461" v="5000" actId="20577"/>
          <ac:spMkLst>
            <pc:docMk/>
            <pc:sldMk cId="1928242890" sldId="399"/>
            <ac:spMk id="4" creationId="{E4C5E5A2-BA70-22E2-57C6-9A9E432BE546}"/>
          </ac:spMkLst>
        </pc:spChg>
      </pc:sldChg>
      <pc:sldChg chg="modTransition modAnim modNotesTx">
        <pc:chgData name="Orton, Sarah L." userId="6efe387e-5ca6-460a-b1cc-ff7272c5a88b" providerId="ADAL" clId="{43383B77-3D3F-437D-8735-ED823042B03E}" dt="2023-06-08T21:57:57.023" v="5932" actId="5793"/>
        <pc:sldMkLst>
          <pc:docMk/>
          <pc:sldMk cId="65961607" sldId="401"/>
        </pc:sldMkLst>
      </pc:sldChg>
      <pc:sldChg chg="modTransition modNotesTx">
        <pc:chgData name="Orton, Sarah L." userId="6efe387e-5ca6-460a-b1cc-ff7272c5a88b" providerId="ADAL" clId="{43383B77-3D3F-437D-8735-ED823042B03E}" dt="2023-06-07T16:46:45.244" v="2582"/>
        <pc:sldMkLst>
          <pc:docMk/>
          <pc:sldMk cId="1135948913" sldId="403"/>
        </pc:sldMkLst>
      </pc:sldChg>
      <pc:sldChg chg="modTransition modNotesTx">
        <pc:chgData name="Orton, Sarah L." userId="6efe387e-5ca6-460a-b1cc-ff7272c5a88b" providerId="ADAL" clId="{43383B77-3D3F-437D-8735-ED823042B03E}" dt="2023-06-08T21:37:01.598" v="4114" actId="20577"/>
        <pc:sldMkLst>
          <pc:docMk/>
          <pc:sldMk cId="3602414689" sldId="404"/>
        </pc:sldMkLst>
      </pc:sldChg>
      <pc:sldChg chg="modNotesTx">
        <pc:chgData name="Orton, Sarah L." userId="6efe387e-5ca6-460a-b1cc-ff7272c5a88b" providerId="ADAL" clId="{43383B77-3D3F-437D-8735-ED823042B03E}" dt="2023-06-07T16:28:10.327" v="2465" actId="20577"/>
        <pc:sldMkLst>
          <pc:docMk/>
          <pc:sldMk cId="2829305662" sldId="405"/>
        </pc:sldMkLst>
      </pc:sldChg>
      <pc:sldChg chg="modNotesTx">
        <pc:chgData name="Orton, Sarah L." userId="6efe387e-5ca6-460a-b1cc-ff7272c5a88b" providerId="ADAL" clId="{43383B77-3D3F-437D-8735-ED823042B03E}" dt="2023-06-08T21:58:18.705" v="5980" actId="20577"/>
        <pc:sldMkLst>
          <pc:docMk/>
          <pc:sldMk cId="767991908" sldId="407"/>
        </pc:sldMkLst>
      </pc:sldChg>
      <pc:sldChg chg="modNotesTx">
        <pc:chgData name="Orton, Sarah L." userId="6efe387e-5ca6-460a-b1cc-ff7272c5a88b" providerId="ADAL" clId="{43383B77-3D3F-437D-8735-ED823042B03E}" dt="2023-06-08T21:58:34.888" v="6013" actId="20577"/>
        <pc:sldMkLst>
          <pc:docMk/>
          <pc:sldMk cId="2027755432" sldId="408"/>
        </pc:sldMkLst>
      </pc:sldChg>
    </pc:docChg>
  </pc:docChgLst>
  <pc:docChgLst>
    <pc:chgData name="Orton, Sarah L." userId="6efe387e-5ca6-460a-b1cc-ff7272c5a88b" providerId="ADAL" clId="{040D6724-C3F5-429E-B1AD-4ED4FEB64C85}"/>
    <pc:docChg chg="modSld">
      <pc:chgData name="Orton, Sarah L." userId="6efe387e-5ca6-460a-b1cc-ff7272c5a88b" providerId="ADAL" clId="{040D6724-C3F5-429E-B1AD-4ED4FEB64C85}" dt="2023-07-12T16:09:23.632" v="0" actId="1036"/>
      <pc:docMkLst>
        <pc:docMk/>
      </pc:docMkLst>
      <pc:sldChg chg="modSp mod">
        <pc:chgData name="Orton, Sarah L." userId="6efe387e-5ca6-460a-b1cc-ff7272c5a88b" providerId="ADAL" clId="{040D6724-C3F5-429E-B1AD-4ED4FEB64C85}" dt="2023-07-12T16:09:23.632" v="0" actId="1036"/>
        <pc:sldMkLst>
          <pc:docMk/>
          <pc:sldMk cId="2177312944" sldId="406"/>
        </pc:sldMkLst>
        <pc:picChg chg="mod">
          <ac:chgData name="Orton, Sarah L." userId="6efe387e-5ca6-460a-b1cc-ff7272c5a88b" providerId="ADAL" clId="{040D6724-C3F5-429E-B1AD-4ED4FEB64C85}" dt="2023-07-12T16:09:23.632" v="0" actId="1036"/>
          <ac:picMkLst>
            <pc:docMk/>
            <pc:sldMk cId="2177312944" sldId="406"/>
            <ac:picMk id="4" creationId="{C26DFC5C-257F-BB08-5E4C-66E8BD9B61ED}"/>
          </ac:picMkLst>
        </pc:picChg>
      </pc:sldChg>
    </pc:docChg>
  </pc:docChgLst>
  <pc:docChgLst>
    <pc:chgData name="Sarah Orton" userId="6efe387e-5ca6-460a-b1cc-ff7272c5a88b" providerId="ADAL" clId="{6BF21554-55C5-4D08-B92A-52594E58AD99}"/>
    <pc:docChg chg="custSel addSld delSld modSld">
      <pc:chgData name="Sarah Orton" userId="6efe387e-5ca6-460a-b1cc-ff7272c5a88b" providerId="ADAL" clId="{6BF21554-55C5-4D08-B92A-52594E58AD99}" dt="2023-04-21T20:05:25.859" v="636" actId="1076"/>
      <pc:docMkLst>
        <pc:docMk/>
      </pc:docMkLst>
      <pc:sldChg chg="addSp modSp del mod modAnim">
        <pc:chgData name="Sarah Orton" userId="6efe387e-5ca6-460a-b1cc-ff7272c5a88b" providerId="ADAL" clId="{6BF21554-55C5-4D08-B92A-52594E58AD99}" dt="2023-03-08T16:38:11.062" v="113" actId="47"/>
        <pc:sldMkLst>
          <pc:docMk/>
          <pc:sldMk cId="989582684" sldId="259"/>
        </pc:sldMkLst>
        <pc:spChg chg="mod">
          <ac:chgData name="Sarah Orton" userId="6efe387e-5ca6-460a-b1cc-ff7272c5a88b" providerId="ADAL" clId="{6BF21554-55C5-4D08-B92A-52594E58AD99}" dt="2023-03-08T16:37:34.768" v="110" actId="1076"/>
          <ac:spMkLst>
            <pc:docMk/>
            <pc:sldMk cId="989582684" sldId="259"/>
            <ac:spMk id="3" creationId="{423A2F2D-2485-195C-5BAD-D3892B7B635B}"/>
          </ac:spMkLst>
        </pc:spChg>
        <pc:picChg chg="add mod">
          <ac:chgData name="Sarah Orton" userId="6efe387e-5ca6-460a-b1cc-ff7272c5a88b" providerId="ADAL" clId="{6BF21554-55C5-4D08-B92A-52594E58AD99}" dt="2023-03-08T16:37:53.767" v="111"/>
          <ac:picMkLst>
            <pc:docMk/>
            <pc:sldMk cId="989582684" sldId="259"/>
            <ac:picMk id="4" creationId="{62FBD311-5652-FB51-4FE2-E785BB0C64DD}"/>
          </ac:picMkLst>
        </pc:picChg>
      </pc:sldChg>
      <pc:sldChg chg="modSp mod">
        <pc:chgData name="Sarah Orton" userId="6efe387e-5ca6-460a-b1cc-ff7272c5a88b" providerId="ADAL" clId="{6BF21554-55C5-4D08-B92A-52594E58AD99}" dt="2023-03-08T16:41:05.745" v="482" actId="14100"/>
        <pc:sldMkLst>
          <pc:docMk/>
          <pc:sldMk cId="2602669736" sldId="260"/>
        </pc:sldMkLst>
        <pc:spChg chg="mod">
          <ac:chgData name="Sarah Orton" userId="6efe387e-5ca6-460a-b1cc-ff7272c5a88b" providerId="ADAL" clId="{6BF21554-55C5-4D08-B92A-52594E58AD99}" dt="2023-03-08T16:41:05.745" v="482" actId="14100"/>
          <ac:spMkLst>
            <pc:docMk/>
            <pc:sldMk cId="2602669736" sldId="260"/>
            <ac:spMk id="3" creationId="{935DC1CA-E8A0-487E-7B17-A592E969B5B1}"/>
          </ac:spMkLst>
        </pc:spChg>
      </pc:sldChg>
      <pc:sldChg chg="modSp mod">
        <pc:chgData name="Sarah Orton" userId="6efe387e-5ca6-460a-b1cc-ff7272c5a88b" providerId="ADAL" clId="{6BF21554-55C5-4D08-B92A-52594E58AD99}" dt="2023-03-08T16:36:37.937" v="2" actId="14100"/>
        <pc:sldMkLst>
          <pc:docMk/>
          <pc:sldMk cId="2053453343" sldId="276"/>
        </pc:sldMkLst>
        <pc:spChg chg="mod">
          <ac:chgData name="Sarah Orton" userId="6efe387e-5ca6-460a-b1cc-ff7272c5a88b" providerId="ADAL" clId="{6BF21554-55C5-4D08-B92A-52594E58AD99}" dt="2023-03-08T16:36:37.937" v="2" actId="14100"/>
          <ac:spMkLst>
            <pc:docMk/>
            <pc:sldMk cId="2053453343" sldId="276"/>
            <ac:spMk id="4" creationId="{E4C5E5A2-BA70-22E2-57C6-9A9E432BE546}"/>
          </ac:spMkLst>
        </pc:spChg>
      </pc:sldChg>
      <pc:sldChg chg="modSp mod">
        <pc:chgData name="Sarah Orton" userId="6efe387e-5ca6-460a-b1cc-ff7272c5a88b" providerId="ADAL" clId="{6BF21554-55C5-4D08-B92A-52594E58AD99}" dt="2023-03-08T16:35:57.647" v="0" actId="14100"/>
        <pc:sldMkLst>
          <pc:docMk/>
          <pc:sldMk cId="4017152963" sldId="398"/>
        </pc:sldMkLst>
        <pc:spChg chg="mod">
          <ac:chgData name="Sarah Orton" userId="6efe387e-5ca6-460a-b1cc-ff7272c5a88b" providerId="ADAL" clId="{6BF21554-55C5-4D08-B92A-52594E58AD99}" dt="2023-03-08T16:35:57.647" v="0" actId="14100"/>
          <ac:spMkLst>
            <pc:docMk/>
            <pc:sldMk cId="4017152963" sldId="398"/>
            <ac:spMk id="3" creationId="{164393FE-AA61-4AA5-43EC-10E76D5556BC}"/>
          </ac:spMkLst>
        </pc:spChg>
      </pc:sldChg>
      <pc:sldChg chg="del">
        <pc:chgData name="Sarah Orton" userId="6efe387e-5ca6-460a-b1cc-ff7272c5a88b" providerId="ADAL" clId="{6BF21554-55C5-4D08-B92A-52594E58AD99}" dt="2023-04-21T20:01:27.728" v="556" actId="47"/>
        <pc:sldMkLst>
          <pc:docMk/>
          <pc:sldMk cId="3226471983" sldId="400"/>
        </pc:sldMkLst>
      </pc:sldChg>
      <pc:sldChg chg="del">
        <pc:chgData name="Sarah Orton" userId="6efe387e-5ca6-460a-b1cc-ff7272c5a88b" providerId="ADAL" clId="{6BF21554-55C5-4D08-B92A-52594E58AD99}" dt="2023-04-21T20:01:29.223" v="557" actId="47"/>
        <pc:sldMkLst>
          <pc:docMk/>
          <pc:sldMk cId="3910061413" sldId="402"/>
        </pc:sldMkLst>
      </pc:sldChg>
      <pc:sldChg chg="add">
        <pc:chgData name="Sarah Orton" userId="6efe387e-5ca6-460a-b1cc-ff7272c5a88b" providerId="ADAL" clId="{6BF21554-55C5-4D08-B92A-52594E58AD99}" dt="2023-03-08T16:36:51.665" v="3" actId="2890"/>
        <pc:sldMkLst>
          <pc:docMk/>
          <pc:sldMk cId="1135948913" sldId="403"/>
        </pc:sldMkLst>
      </pc:sldChg>
      <pc:sldChg chg="modSp new mod">
        <pc:chgData name="Sarah Orton" userId="6efe387e-5ca6-460a-b1cc-ff7272c5a88b" providerId="ADAL" clId="{6BF21554-55C5-4D08-B92A-52594E58AD99}" dt="2023-03-08T16:39:53.850" v="474" actId="5793"/>
        <pc:sldMkLst>
          <pc:docMk/>
          <pc:sldMk cId="3602414689" sldId="404"/>
        </pc:sldMkLst>
        <pc:spChg chg="mod">
          <ac:chgData name="Sarah Orton" userId="6efe387e-5ca6-460a-b1cc-ff7272c5a88b" providerId="ADAL" clId="{6BF21554-55C5-4D08-B92A-52594E58AD99}" dt="2023-03-08T16:38:16.468" v="120" actId="20577"/>
          <ac:spMkLst>
            <pc:docMk/>
            <pc:sldMk cId="3602414689" sldId="404"/>
            <ac:spMk id="2" creationId="{66CD036A-9AAE-FF00-D093-3B0346DB9413}"/>
          </ac:spMkLst>
        </pc:spChg>
        <pc:spChg chg="mod">
          <ac:chgData name="Sarah Orton" userId="6efe387e-5ca6-460a-b1cc-ff7272c5a88b" providerId="ADAL" clId="{6BF21554-55C5-4D08-B92A-52594E58AD99}" dt="2023-03-08T16:39:53.850" v="474" actId="5793"/>
          <ac:spMkLst>
            <pc:docMk/>
            <pc:sldMk cId="3602414689" sldId="404"/>
            <ac:spMk id="3" creationId="{28539796-8FC8-5A76-961B-437D51B896F8}"/>
          </ac:spMkLst>
        </pc:spChg>
      </pc:sldChg>
      <pc:sldChg chg="addSp modSp new mod modAnim">
        <pc:chgData name="Sarah Orton" userId="6efe387e-5ca6-460a-b1cc-ff7272c5a88b" providerId="ADAL" clId="{6BF21554-55C5-4D08-B92A-52594E58AD99}" dt="2023-03-08T16:40:17.961" v="478" actId="1076"/>
        <pc:sldMkLst>
          <pc:docMk/>
          <pc:sldMk cId="2829305662" sldId="405"/>
        </pc:sldMkLst>
        <pc:picChg chg="add mod">
          <ac:chgData name="Sarah Orton" userId="6efe387e-5ca6-460a-b1cc-ff7272c5a88b" providerId="ADAL" clId="{6BF21554-55C5-4D08-B92A-52594E58AD99}" dt="2023-03-08T16:40:17.961" v="478" actId="1076"/>
          <ac:picMkLst>
            <pc:docMk/>
            <pc:sldMk cId="2829305662" sldId="405"/>
            <ac:picMk id="4" creationId="{1EEA8214-8091-B867-8A20-FE40C85E4348}"/>
          </ac:picMkLst>
        </pc:picChg>
      </pc:sldChg>
      <pc:sldChg chg="addSp modSp new mod modAnim">
        <pc:chgData name="Sarah Orton" userId="6efe387e-5ca6-460a-b1cc-ff7272c5a88b" providerId="ADAL" clId="{6BF21554-55C5-4D08-B92A-52594E58AD99}" dt="2023-03-08T16:40:27.810" v="481" actId="1076"/>
        <pc:sldMkLst>
          <pc:docMk/>
          <pc:sldMk cId="2177312944" sldId="406"/>
        </pc:sldMkLst>
        <pc:picChg chg="add mod">
          <ac:chgData name="Sarah Orton" userId="6efe387e-5ca6-460a-b1cc-ff7272c5a88b" providerId="ADAL" clId="{6BF21554-55C5-4D08-B92A-52594E58AD99}" dt="2023-03-08T16:40:27.810" v="481" actId="1076"/>
          <ac:picMkLst>
            <pc:docMk/>
            <pc:sldMk cId="2177312944" sldId="406"/>
            <ac:picMk id="4" creationId="{C26DFC5C-257F-BB08-5E4C-66E8BD9B61ED}"/>
          </ac:picMkLst>
        </pc:picChg>
      </pc:sldChg>
      <pc:sldChg chg="addSp modSp new mod modAnim modNotesTx">
        <pc:chgData name="Sarah Orton" userId="6efe387e-5ca6-460a-b1cc-ff7272c5a88b" providerId="ADAL" clId="{6BF21554-55C5-4D08-B92A-52594E58AD99}" dt="2023-04-21T20:01:22.758" v="555" actId="14100"/>
        <pc:sldMkLst>
          <pc:docMk/>
          <pc:sldMk cId="767991908" sldId="407"/>
        </pc:sldMkLst>
        <pc:picChg chg="add mod">
          <ac:chgData name="Sarah Orton" userId="6efe387e-5ca6-460a-b1cc-ff7272c5a88b" providerId="ADAL" clId="{6BF21554-55C5-4D08-B92A-52594E58AD99}" dt="2023-04-21T20:01:22.758" v="555" actId="14100"/>
          <ac:picMkLst>
            <pc:docMk/>
            <pc:sldMk cId="767991908" sldId="407"/>
            <ac:picMk id="4" creationId="{C257D5BB-5D0F-9F42-7F6B-2487D2CAF49E}"/>
          </ac:picMkLst>
        </pc:picChg>
      </pc:sldChg>
      <pc:sldChg chg="addSp modSp new mod">
        <pc:chgData name="Sarah Orton" userId="6efe387e-5ca6-460a-b1cc-ff7272c5a88b" providerId="ADAL" clId="{6BF21554-55C5-4D08-B92A-52594E58AD99}" dt="2023-04-21T20:05:25.859" v="636" actId="1076"/>
        <pc:sldMkLst>
          <pc:docMk/>
          <pc:sldMk cId="2027755432" sldId="408"/>
        </pc:sldMkLst>
        <pc:spChg chg="mod">
          <ac:chgData name="Sarah Orton" userId="6efe387e-5ca6-460a-b1cc-ff7272c5a88b" providerId="ADAL" clId="{6BF21554-55C5-4D08-B92A-52594E58AD99}" dt="2023-04-21T20:03:51.447" v="608" actId="14100"/>
          <ac:spMkLst>
            <pc:docMk/>
            <pc:sldMk cId="2027755432" sldId="408"/>
            <ac:spMk id="2" creationId="{5ADA022F-8395-1C06-6D23-9F9C954554BE}"/>
          </ac:spMkLst>
        </pc:spChg>
        <pc:spChg chg="add mod">
          <ac:chgData name="Sarah Orton" userId="6efe387e-5ca6-460a-b1cc-ff7272c5a88b" providerId="ADAL" clId="{6BF21554-55C5-4D08-B92A-52594E58AD99}" dt="2023-04-21T20:05:25.859" v="636" actId="1076"/>
          <ac:spMkLst>
            <pc:docMk/>
            <pc:sldMk cId="2027755432" sldId="408"/>
            <ac:spMk id="6" creationId="{6890B19E-E8E1-C8E7-8E39-C3B8B241CDE5}"/>
          </ac:spMkLst>
        </pc:spChg>
        <pc:picChg chg="add mod">
          <ac:chgData name="Sarah Orton" userId="6efe387e-5ca6-460a-b1cc-ff7272c5a88b" providerId="ADAL" clId="{6BF21554-55C5-4D08-B92A-52594E58AD99}" dt="2023-04-21T20:04:43.571" v="614" actId="1076"/>
          <ac:picMkLst>
            <pc:docMk/>
            <pc:sldMk cId="2027755432" sldId="408"/>
            <ac:picMk id="5" creationId="{695C8AC4-6C22-9E5E-94B6-97A371B064ED}"/>
          </ac:picMkLst>
        </pc:picChg>
      </pc:sldChg>
    </pc:docChg>
  </pc:docChgLst>
  <pc:docChgLst>
    <pc:chgData name="Vest, Megan (MU-Student)" userId="4326aa47-92dd-4cc7-b4cf-80bdd7c2244d" providerId="ADAL" clId="{C1357060-20B9-384D-A3B4-3BA92AE2A8D7}"/>
    <pc:docChg chg="custSel modSld">
      <pc:chgData name="Vest, Megan (MU-Student)" userId="4326aa47-92dd-4cc7-b4cf-80bdd7c2244d" providerId="ADAL" clId="{C1357060-20B9-384D-A3B4-3BA92AE2A8D7}" dt="2023-04-29T20:55:03.341" v="7068" actId="21"/>
      <pc:docMkLst>
        <pc:docMk/>
      </pc:docMkLst>
      <pc:sldChg chg="modNotesTx">
        <pc:chgData name="Vest, Megan (MU-Student)" userId="4326aa47-92dd-4cc7-b4cf-80bdd7c2244d" providerId="ADAL" clId="{C1357060-20B9-384D-A3B4-3BA92AE2A8D7}" dt="2023-04-29T20:18:28.065" v="1080" actId="20577"/>
        <pc:sldMkLst>
          <pc:docMk/>
          <pc:sldMk cId="4265762999" sldId="258"/>
        </pc:sldMkLst>
      </pc:sldChg>
      <pc:sldChg chg="modNotesTx">
        <pc:chgData name="Vest, Megan (MU-Student)" userId="4326aa47-92dd-4cc7-b4cf-80bdd7c2244d" providerId="ADAL" clId="{C1357060-20B9-384D-A3B4-3BA92AE2A8D7}" dt="2023-04-29T20:51:25.789" v="6535" actId="20577"/>
        <pc:sldMkLst>
          <pc:docMk/>
          <pc:sldMk cId="2602669736" sldId="260"/>
        </pc:sldMkLst>
      </pc:sldChg>
      <pc:sldChg chg="modNotesTx">
        <pc:chgData name="Vest, Megan (MU-Student)" userId="4326aa47-92dd-4cc7-b4cf-80bdd7c2244d" providerId="ADAL" clId="{C1357060-20B9-384D-A3B4-3BA92AE2A8D7}" dt="2023-04-29T20:19:40.903" v="1319" actId="20577"/>
        <pc:sldMkLst>
          <pc:docMk/>
          <pc:sldMk cId="317209419" sldId="263"/>
        </pc:sldMkLst>
      </pc:sldChg>
      <pc:sldChg chg="modNotesTx">
        <pc:chgData name="Vest, Megan (MU-Student)" userId="4326aa47-92dd-4cc7-b4cf-80bdd7c2244d" providerId="ADAL" clId="{C1357060-20B9-384D-A3B4-3BA92AE2A8D7}" dt="2023-04-29T20:21:08.460" v="1594" actId="20577"/>
        <pc:sldMkLst>
          <pc:docMk/>
          <pc:sldMk cId="1932979901" sldId="264"/>
        </pc:sldMkLst>
      </pc:sldChg>
      <pc:sldChg chg="modNotesTx">
        <pc:chgData name="Vest, Megan (MU-Student)" userId="4326aa47-92dd-4cc7-b4cf-80bdd7c2244d" providerId="ADAL" clId="{C1357060-20B9-384D-A3B4-3BA92AE2A8D7}" dt="2023-04-29T20:24:09.526" v="2218" actId="20577"/>
        <pc:sldMkLst>
          <pc:docMk/>
          <pc:sldMk cId="1318930237" sldId="265"/>
        </pc:sldMkLst>
      </pc:sldChg>
      <pc:sldChg chg="modNotesTx">
        <pc:chgData name="Vest, Megan (MU-Student)" userId="4326aa47-92dd-4cc7-b4cf-80bdd7c2244d" providerId="ADAL" clId="{C1357060-20B9-384D-A3B4-3BA92AE2A8D7}" dt="2023-04-29T20:25:11.470" v="2489" actId="20577"/>
        <pc:sldMkLst>
          <pc:docMk/>
          <pc:sldMk cId="203002707" sldId="266"/>
        </pc:sldMkLst>
      </pc:sldChg>
      <pc:sldChg chg="modNotesTx">
        <pc:chgData name="Vest, Megan (MU-Student)" userId="4326aa47-92dd-4cc7-b4cf-80bdd7c2244d" providerId="ADAL" clId="{C1357060-20B9-384D-A3B4-3BA92AE2A8D7}" dt="2023-04-29T20:26:14.238" v="2698" actId="20577"/>
        <pc:sldMkLst>
          <pc:docMk/>
          <pc:sldMk cId="820704796" sldId="267"/>
        </pc:sldMkLst>
      </pc:sldChg>
      <pc:sldChg chg="modNotesTx">
        <pc:chgData name="Vest, Megan (MU-Student)" userId="4326aa47-92dd-4cc7-b4cf-80bdd7c2244d" providerId="ADAL" clId="{C1357060-20B9-384D-A3B4-3BA92AE2A8D7}" dt="2023-04-29T20:27:20.295" v="2942" actId="20577"/>
        <pc:sldMkLst>
          <pc:docMk/>
          <pc:sldMk cId="2473046845" sldId="268"/>
        </pc:sldMkLst>
      </pc:sldChg>
      <pc:sldChg chg="modNotesTx">
        <pc:chgData name="Vest, Megan (MU-Student)" userId="4326aa47-92dd-4cc7-b4cf-80bdd7c2244d" providerId="ADAL" clId="{C1357060-20B9-384D-A3B4-3BA92AE2A8D7}" dt="2023-04-29T20:28:29.299" v="3217" actId="20577"/>
        <pc:sldMkLst>
          <pc:docMk/>
          <pc:sldMk cId="3381786906" sldId="269"/>
        </pc:sldMkLst>
      </pc:sldChg>
      <pc:sldChg chg="modNotesTx">
        <pc:chgData name="Vest, Megan (MU-Student)" userId="4326aa47-92dd-4cc7-b4cf-80bdd7c2244d" providerId="ADAL" clId="{C1357060-20B9-384D-A3B4-3BA92AE2A8D7}" dt="2023-04-29T20:29:47.398" v="3495" actId="20577"/>
        <pc:sldMkLst>
          <pc:docMk/>
          <pc:sldMk cId="2502683846" sldId="270"/>
        </pc:sldMkLst>
      </pc:sldChg>
      <pc:sldChg chg="modNotesTx">
        <pc:chgData name="Vest, Megan (MU-Student)" userId="4326aa47-92dd-4cc7-b4cf-80bdd7c2244d" providerId="ADAL" clId="{C1357060-20B9-384D-A3B4-3BA92AE2A8D7}" dt="2023-04-29T20:31:25.935" v="3931" actId="20577"/>
        <pc:sldMkLst>
          <pc:docMk/>
          <pc:sldMk cId="3049711859" sldId="271"/>
        </pc:sldMkLst>
      </pc:sldChg>
      <pc:sldChg chg="modNotesTx">
        <pc:chgData name="Vest, Megan (MU-Student)" userId="4326aa47-92dd-4cc7-b4cf-80bdd7c2244d" providerId="ADAL" clId="{C1357060-20B9-384D-A3B4-3BA92AE2A8D7}" dt="2023-04-29T20:32:53.455" v="4275" actId="20577"/>
        <pc:sldMkLst>
          <pc:docMk/>
          <pc:sldMk cId="2071819947" sldId="272"/>
        </pc:sldMkLst>
      </pc:sldChg>
      <pc:sldChg chg="modNotesTx">
        <pc:chgData name="Vest, Megan (MU-Student)" userId="4326aa47-92dd-4cc7-b4cf-80bdd7c2244d" providerId="ADAL" clId="{C1357060-20B9-384D-A3B4-3BA92AE2A8D7}" dt="2023-04-29T20:51:59.651" v="6647" actId="20577"/>
        <pc:sldMkLst>
          <pc:docMk/>
          <pc:sldMk cId="339232907" sldId="273"/>
        </pc:sldMkLst>
      </pc:sldChg>
      <pc:sldChg chg="modNotesTx">
        <pc:chgData name="Vest, Megan (MU-Student)" userId="4326aa47-92dd-4cc7-b4cf-80bdd7c2244d" providerId="ADAL" clId="{C1357060-20B9-384D-A3B4-3BA92AE2A8D7}" dt="2023-04-29T20:53:00.119" v="6837" actId="20577"/>
        <pc:sldMkLst>
          <pc:docMk/>
          <pc:sldMk cId="623201049" sldId="274"/>
        </pc:sldMkLst>
      </pc:sldChg>
      <pc:sldChg chg="modNotesTx">
        <pc:chgData name="Vest, Megan (MU-Student)" userId="4326aa47-92dd-4cc7-b4cf-80bdd7c2244d" providerId="ADAL" clId="{C1357060-20B9-384D-A3B4-3BA92AE2A8D7}" dt="2023-04-29T20:47:36.166" v="5797" actId="20577"/>
        <pc:sldMkLst>
          <pc:docMk/>
          <pc:sldMk cId="1533535403" sldId="275"/>
        </pc:sldMkLst>
      </pc:sldChg>
      <pc:sldChg chg="modNotesTx">
        <pc:chgData name="Vest, Megan (MU-Student)" userId="4326aa47-92dd-4cc7-b4cf-80bdd7c2244d" providerId="ADAL" clId="{C1357060-20B9-384D-A3B4-3BA92AE2A8D7}" dt="2023-04-29T20:48:41.918" v="6003" actId="20577"/>
        <pc:sldMkLst>
          <pc:docMk/>
          <pc:sldMk cId="2053453343" sldId="276"/>
        </pc:sldMkLst>
      </pc:sldChg>
      <pc:sldChg chg="modNotesTx">
        <pc:chgData name="Vest, Megan (MU-Student)" userId="4326aa47-92dd-4cc7-b4cf-80bdd7c2244d" providerId="ADAL" clId="{C1357060-20B9-384D-A3B4-3BA92AE2A8D7}" dt="2023-04-29T20:36:18.159" v="4993" actId="20577"/>
        <pc:sldMkLst>
          <pc:docMk/>
          <pc:sldMk cId="3945468435" sldId="277"/>
        </pc:sldMkLst>
      </pc:sldChg>
      <pc:sldChg chg="modNotesTx">
        <pc:chgData name="Vest, Megan (MU-Student)" userId="4326aa47-92dd-4cc7-b4cf-80bdd7c2244d" providerId="ADAL" clId="{C1357060-20B9-384D-A3B4-3BA92AE2A8D7}" dt="2023-04-29T20:13:46.358" v="177" actId="20577"/>
        <pc:sldMkLst>
          <pc:docMk/>
          <pc:sldMk cId="448344275" sldId="339"/>
        </pc:sldMkLst>
      </pc:sldChg>
      <pc:sldChg chg="modNotesTx">
        <pc:chgData name="Vest, Megan (MU-Student)" userId="4326aa47-92dd-4cc7-b4cf-80bdd7c2244d" providerId="ADAL" clId="{C1357060-20B9-384D-A3B4-3BA92AE2A8D7}" dt="2023-04-29T20:15:04.837" v="475" actId="20577"/>
        <pc:sldMkLst>
          <pc:docMk/>
          <pc:sldMk cId="2477034080" sldId="396"/>
        </pc:sldMkLst>
      </pc:sldChg>
      <pc:sldChg chg="modNotesTx">
        <pc:chgData name="Vest, Megan (MU-Student)" userId="4326aa47-92dd-4cc7-b4cf-80bdd7c2244d" providerId="ADAL" clId="{C1357060-20B9-384D-A3B4-3BA92AE2A8D7}" dt="2023-04-29T20:34:31.607" v="4619" actId="20577"/>
        <pc:sldMkLst>
          <pc:docMk/>
          <pc:sldMk cId="4017152963" sldId="398"/>
        </pc:sldMkLst>
      </pc:sldChg>
      <pc:sldChg chg="modNotesTx">
        <pc:chgData name="Vest, Megan (MU-Student)" userId="4326aa47-92dd-4cc7-b4cf-80bdd7c2244d" providerId="ADAL" clId="{C1357060-20B9-384D-A3B4-3BA92AE2A8D7}" dt="2023-04-29T20:50:17.160" v="6295" actId="20577"/>
        <pc:sldMkLst>
          <pc:docMk/>
          <pc:sldMk cId="1928242890" sldId="399"/>
        </pc:sldMkLst>
      </pc:sldChg>
      <pc:sldChg chg="modNotesTx">
        <pc:chgData name="Vest, Megan (MU-Student)" userId="4326aa47-92dd-4cc7-b4cf-80bdd7c2244d" providerId="ADAL" clId="{C1357060-20B9-384D-A3B4-3BA92AE2A8D7}" dt="2023-04-29T20:54:25.585" v="7067" actId="20577"/>
        <pc:sldMkLst>
          <pc:docMk/>
          <pc:sldMk cId="65961607" sldId="401"/>
        </pc:sldMkLst>
      </pc:sldChg>
      <pc:sldChg chg="modNotesTx">
        <pc:chgData name="Vest, Megan (MU-Student)" userId="4326aa47-92dd-4cc7-b4cf-80bdd7c2244d" providerId="ADAL" clId="{C1357060-20B9-384D-A3B4-3BA92AE2A8D7}" dt="2023-04-29T20:46:32.440" v="5557" actId="20577"/>
        <pc:sldMkLst>
          <pc:docMk/>
          <pc:sldMk cId="1135948913" sldId="403"/>
        </pc:sldMkLst>
      </pc:sldChg>
      <pc:sldChg chg="modNotesTx">
        <pc:chgData name="Vest, Megan (MU-Student)" userId="4326aa47-92dd-4cc7-b4cf-80bdd7c2244d" providerId="ADAL" clId="{C1357060-20B9-384D-A3B4-3BA92AE2A8D7}" dt="2023-04-29T20:38:24.419" v="5322" actId="20577"/>
        <pc:sldMkLst>
          <pc:docMk/>
          <pc:sldMk cId="3602414689" sldId="404"/>
        </pc:sldMkLst>
      </pc:sldChg>
      <pc:sldChg chg="modNotesTx">
        <pc:chgData name="Vest, Megan (MU-Student)" userId="4326aa47-92dd-4cc7-b4cf-80bdd7c2244d" providerId="ADAL" clId="{C1357060-20B9-384D-A3B4-3BA92AE2A8D7}" dt="2023-04-29T20:45:17.320" v="5326" actId="20577"/>
        <pc:sldMkLst>
          <pc:docMk/>
          <pc:sldMk cId="2177312944" sldId="406"/>
        </pc:sldMkLst>
      </pc:sldChg>
      <pc:sldChg chg="delSp">
        <pc:chgData name="Vest, Megan (MU-Student)" userId="4326aa47-92dd-4cc7-b4cf-80bdd7c2244d" providerId="ADAL" clId="{C1357060-20B9-384D-A3B4-3BA92AE2A8D7}" dt="2023-04-29T20:55:03.341" v="7068" actId="21"/>
        <pc:sldMkLst>
          <pc:docMk/>
          <pc:sldMk cId="2027755432" sldId="408"/>
        </pc:sldMkLst>
        <pc:spChg chg="del">
          <ac:chgData name="Vest, Megan (MU-Student)" userId="4326aa47-92dd-4cc7-b4cf-80bdd7c2244d" providerId="ADAL" clId="{C1357060-20B9-384D-A3B4-3BA92AE2A8D7}" dt="2023-04-29T20:55:03.341" v="7068" actId="21"/>
          <ac:spMkLst>
            <pc:docMk/>
            <pc:sldMk cId="2027755432" sldId="408"/>
            <ac:spMk id="3" creationId="{84C34807-1CC4-78BB-D974-5EFEF8F0CF5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3" name="Google Shape;523;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Our last factor to consider is the Stopping Sight Distance or SSD for short. This is how far a driver can see without obstruction. For safety measures it is important that drivers can see well enough down the road, so that accidents are avoided. </a:t>
            </a:r>
            <a:r>
              <a:rPr lang="en-US" dirty="0"/>
              <a:t>Sight distance is important when it comes to safety </a:t>
            </a:r>
          </a:p>
          <a:p>
            <a:r>
              <a:rPr lang="en-US" dirty="0"/>
              <a:t>A diver must be able to see any other vehicles coming when the road is designed </a:t>
            </a:r>
          </a:p>
          <a:p>
            <a:r>
              <a:rPr lang="en-US" dirty="0"/>
              <a:t>It is a big safety factor that is included in both horizontal and vertical design </a:t>
            </a:r>
          </a:p>
        </p:txBody>
      </p:sp>
    </p:spTree>
    <p:extLst>
      <p:ext uri="{BB962C8B-B14F-4D97-AF65-F5344CB8AC3E}">
        <p14:creationId xmlns:p14="http://schemas.microsoft.com/office/powerpoint/2010/main" val="3019933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What factors do you think are important to make roads safe?</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Some other safety factors that are considered when designing roads are characteristics of vehicles, behavior of drivers, traffic, traffic volume, and traffic speed. </a:t>
            </a:r>
            <a:endParaRPr lang="en-US" dirty="0"/>
          </a:p>
          <a:p>
            <a:r>
              <a:rPr lang="en-US" dirty="0"/>
              <a:t>Each of these are used to ensure that the roadways are safe. They are all considered when designing the road and will go into further detail of each in the presentation. </a:t>
            </a:r>
          </a:p>
        </p:txBody>
      </p:sp>
    </p:spTree>
    <p:extLst>
      <p:ext uri="{BB962C8B-B14F-4D97-AF65-F5344CB8AC3E}">
        <p14:creationId xmlns:p14="http://schemas.microsoft.com/office/powerpoint/2010/main" val="3170984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indent="-317500"/>
            <a:r>
              <a:rPr lang="en-US" sz="1800" dirty="0">
                <a:effectLst/>
                <a:latin typeface="Calibri" panose="020F0502020204030204" pitchFamily="34" charset="0"/>
                <a:ea typeface="Calibri" panose="020F0502020204030204" pitchFamily="34" charset="0"/>
                <a:cs typeface="Times New Roman" panose="02020603050405020304" pitchFamily="18" charset="0"/>
              </a:rPr>
              <a:t>When designing roads it is important to consider what kind of vehicles will be taking this road. When engineers design a road they consider that there will likely be more passenger cars driving than large trucks, but they must keep those trucks in mind. </a:t>
            </a:r>
          </a:p>
          <a:p>
            <a:pPr marL="457200" indent="-317500"/>
            <a:r>
              <a:rPr lang="en-US" dirty="0"/>
              <a:t>Why do you think larger vehicles be considered differently than cars? </a:t>
            </a:r>
          </a:p>
          <a:p>
            <a:pPr marL="457200" indent="-317500"/>
            <a:r>
              <a:rPr lang="en-US" dirty="0"/>
              <a:t>Trucks having a more difficult time on roads that are smaller or in more populated areas. Take a look at this picture – it is very hard for this truck to make a turn on a local road</a:t>
            </a:r>
          </a:p>
          <a:p>
            <a:pPr marL="457200" indent="-317500"/>
            <a:r>
              <a:rPr lang="en-US" dirty="0"/>
              <a:t>All vehicle types must be considered when designing a road.  Usually, passenger cars control local roads, but larger trucks control most of the main roads.</a:t>
            </a:r>
          </a:p>
          <a:p>
            <a:pPr marL="139700" indent="0">
              <a:buNone/>
            </a:pPr>
            <a:endParaRPr lang="en-US" dirty="0"/>
          </a:p>
        </p:txBody>
      </p:sp>
    </p:spTree>
    <p:extLst>
      <p:ext uri="{BB962C8B-B14F-4D97-AF65-F5344CB8AC3E}">
        <p14:creationId xmlns:p14="http://schemas.microsoft.com/office/powerpoint/2010/main" val="14491786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behavior of drivers is a little harder to pin down than the vehicle characteristics. The human error that can occur much be accounted for. Intentional and unintentional actions like speeding, distracted driving, and tailgating are still approximated and accounted for when designing roadways. </a:t>
            </a:r>
          </a:p>
        </p:txBody>
      </p:sp>
    </p:spTree>
    <p:extLst>
      <p:ext uri="{BB962C8B-B14F-4D97-AF65-F5344CB8AC3E}">
        <p14:creationId xmlns:p14="http://schemas.microsoft.com/office/powerpoint/2010/main" val="984389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Traffic characteristics go beyond just vehicles to include pedestrians, cyclists, </a:t>
            </a:r>
            <a:r>
              <a:rPr lang="en-US" dirty="0" err="1"/>
              <a:t>etc</a:t>
            </a:r>
            <a:r>
              <a:rPr lang="en-US" dirty="0"/>
              <a:t> …For example, it a road is to have cyclists there must be a way for them to ride safely.</a:t>
            </a:r>
          </a:p>
          <a:p>
            <a:r>
              <a:rPr lang="en-US" dirty="0"/>
              <a:t>Each of these must be considered in road design. </a:t>
            </a:r>
          </a:p>
          <a:p>
            <a:r>
              <a:rPr lang="en-US" dirty="0"/>
              <a:t>They all may use the road if they aren’t considered, then there will more likely be accidents or other incidents happening.  Have you ever seen a road that is not safe to walk on – there are some roads designed with pedestrians in mind (by providing sidewalks) and some that are not.</a:t>
            </a:r>
          </a:p>
        </p:txBody>
      </p:sp>
    </p:spTree>
    <p:extLst>
      <p:ext uri="{BB962C8B-B14F-4D97-AF65-F5344CB8AC3E}">
        <p14:creationId xmlns:p14="http://schemas.microsoft.com/office/powerpoint/2010/main" val="13857135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Traffic volume is also very important and it can change throughout the day.</a:t>
            </a:r>
          </a:p>
          <a:p>
            <a:r>
              <a:rPr lang="en-US" dirty="0"/>
              <a:t>Why do you think the traffic volume changes with the time of day? </a:t>
            </a:r>
          </a:p>
          <a:p>
            <a:r>
              <a:rPr lang="en-US" dirty="0"/>
              <a:t>This is due to the schedules of our society being very similar. Most people have to go to work at a similar time, eat at a certain time, and go home at a certain time</a:t>
            </a:r>
          </a:p>
          <a:p>
            <a:r>
              <a:rPr lang="en-US" dirty="0"/>
              <a:t>At those times the traffic will increase and it must be accommodated for to ensure people travel safely </a:t>
            </a:r>
          </a:p>
        </p:txBody>
      </p:sp>
    </p:spTree>
    <p:extLst>
      <p:ext uri="{BB962C8B-B14F-4D97-AF65-F5344CB8AC3E}">
        <p14:creationId xmlns:p14="http://schemas.microsoft.com/office/powerpoint/2010/main" val="2102701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Speed is another important factor to consider to make sure the roads are safe. </a:t>
            </a:r>
          </a:p>
          <a:p>
            <a:r>
              <a:rPr lang="en-US" dirty="0"/>
              <a:t>The speed of roads is decided based on the surrounding areas and the road type </a:t>
            </a:r>
          </a:p>
          <a:p>
            <a:r>
              <a:rPr lang="en-US" dirty="0"/>
              <a:t>If there are more intersections or curves, then the speed will be slower than something like an interstate with on and off ramps. </a:t>
            </a:r>
          </a:p>
        </p:txBody>
      </p:sp>
    </p:spTree>
    <p:extLst>
      <p:ext uri="{BB962C8B-B14F-4D97-AF65-F5344CB8AC3E}">
        <p14:creationId xmlns:p14="http://schemas.microsoft.com/office/powerpoint/2010/main" val="29272259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So now we know some things to consider in roadway design – but how do you actually design a road?  Today we are just going to focus on the design just for the horizontal and vertical curves – and not worry about the other considerations for now.  </a:t>
            </a:r>
          </a:p>
          <a:p>
            <a:r>
              <a:rPr lang="en-US" dirty="0"/>
              <a:t>Ok – so now let’s define curves.  A vertical curve is where a car can go up and down safely without leaving the ground. – you don’t want a roller coaster road!  You need to maintain gravity so that the tires stay on the road and the driver can stop and steer</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Horizontal curves are designed so that the car can make the bend in the road without too much horizontal force.  If the bend is too sharp depending on the speed of the car the horizontal force can overcome the friction from the tires on the road and allow the car to slide off.</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All of these depend a lot on the speed of the car and the friction on the road (which is why you need to slow down when it is icy – the roadway is not designed with ice in mind).</a:t>
            </a:r>
          </a:p>
        </p:txBody>
      </p:sp>
    </p:spTree>
    <p:extLst>
      <p:ext uri="{BB962C8B-B14F-4D97-AF65-F5344CB8AC3E}">
        <p14:creationId xmlns:p14="http://schemas.microsoft.com/office/powerpoint/2010/main" val="31557922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is an example of a curve that is too sharp in the vertical and horizontal direction.  The car loses traction and goes off the road.  What would you change?</a:t>
            </a:r>
          </a:p>
        </p:txBody>
      </p:sp>
    </p:spTree>
    <p:extLst>
      <p:ext uri="{BB962C8B-B14F-4D97-AF65-F5344CB8AC3E}">
        <p14:creationId xmlns:p14="http://schemas.microsoft.com/office/powerpoint/2010/main" val="42064726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is the correct way the curve should be based on the speed of the car. </a:t>
            </a:r>
          </a:p>
        </p:txBody>
      </p:sp>
    </p:spTree>
    <p:extLst>
      <p:ext uri="{BB962C8B-B14F-4D97-AF65-F5344CB8AC3E}">
        <p14:creationId xmlns:p14="http://schemas.microsoft.com/office/powerpoint/2010/main" val="1642048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Has there ever been a time while you have been driving that you stopped and thought ‘I wonder how they figured out where to put this road’ or even wondered ‘how do they design roads that keep people safe’. Well, today I am here to answer those questions! Today, the topic we will be discussing is Geometric Design. </a:t>
            </a:r>
            <a:endParaRPr lang="en-US" dirty="0"/>
          </a:p>
        </p:txBody>
      </p:sp>
    </p:spTree>
    <p:extLst>
      <p:ext uri="{BB962C8B-B14F-4D97-AF65-F5344CB8AC3E}">
        <p14:creationId xmlns:p14="http://schemas.microsoft.com/office/powerpoint/2010/main" val="354532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indent="-317500"/>
            <a:r>
              <a:rPr lang="en-US" dirty="0"/>
              <a:t>So let’s get a little more into vertical curves.  A crest vertical curve is used at the top of a hill and a sag vertical curve is the like a valley. Think of these as a crest curve being a </a:t>
            </a:r>
            <a:r>
              <a:rPr lang="en-US" dirty="0" err="1"/>
              <a:t>frowny</a:t>
            </a:r>
            <a:r>
              <a:rPr lang="en-US" dirty="0"/>
              <a:t> face and and a sag curve being a smiley face </a:t>
            </a:r>
          </a:p>
        </p:txBody>
      </p:sp>
    </p:spTree>
    <p:extLst>
      <p:ext uri="{BB962C8B-B14F-4D97-AF65-F5344CB8AC3E}">
        <p14:creationId xmlns:p14="http://schemas.microsoft.com/office/powerpoint/2010/main" val="23833977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factors that define a vertical curve include the curve length (L), elevations (PVC and PVT), initial and final grade (G1 and G2), site distance (S), and rate of curvature (K).  All of these are factors that can be found with different equations and tables. </a:t>
            </a:r>
          </a:p>
        </p:txBody>
      </p:sp>
    </p:spTree>
    <p:extLst>
      <p:ext uri="{BB962C8B-B14F-4D97-AF65-F5344CB8AC3E}">
        <p14:creationId xmlns:p14="http://schemas.microsoft.com/office/powerpoint/2010/main" val="24591716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So let’s look at the equation.</a:t>
            </a:r>
          </a:p>
          <a:p>
            <a:r>
              <a:rPr lang="en-US" dirty="0"/>
              <a:t>The formula to find a curve length (L) is K times A where A is the absolute value of the difference in the gradients.</a:t>
            </a:r>
          </a:p>
          <a:p>
            <a:r>
              <a:rPr lang="en-US" dirty="0"/>
              <a:t>K is found from a table that takes into consideration the sight distance and speed as well as how much g force is needed to keep the car on the road.  It is different for Crest or Sag curves.</a:t>
            </a:r>
          </a:p>
        </p:txBody>
      </p:sp>
    </p:spTree>
    <p:extLst>
      <p:ext uri="{BB962C8B-B14F-4D97-AF65-F5344CB8AC3E}">
        <p14:creationId xmlns:p14="http://schemas.microsoft.com/office/powerpoint/2010/main" val="9291120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So let’s take a look at an example</a:t>
            </a:r>
          </a:p>
          <a:p>
            <a:r>
              <a:rPr lang="en-US" dirty="0"/>
              <a:t>Say we had a crest curve with </a:t>
            </a:r>
            <a:r>
              <a:rPr lang="en-US" sz="1100" dirty="0"/>
              <a:t>grades G</a:t>
            </a:r>
            <a:r>
              <a:rPr lang="en-US" sz="800" dirty="0"/>
              <a:t>1</a:t>
            </a:r>
            <a:r>
              <a:rPr lang="en-US" sz="1100" dirty="0"/>
              <a:t> = 3% and G</a:t>
            </a:r>
            <a:r>
              <a:rPr lang="en-US" sz="800" dirty="0"/>
              <a:t>2</a:t>
            </a:r>
            <a:r>
              <a:rPr lang="en-US" sz="1100" dirty="0"/>
              <a:t> = -1.5% and design speed of 40 mph</a:t>
            </a:r>
          </a:p>
          <a:p>
            <a:r>
              <a:rPr lang="en-US" sz="1100" dirty="0"/>
              <a:t>Looking at the table for 40 mph we find that K is 44.  There for the length of the curve is 44 times the absolute value of 3%- negative 1.5%.  Which is 198ft.  That is how long the circular segment of the curve needs to be.</a:t>
            </a:r>
            <a:endParaRPr lang="en-US" dirty="0"/>
          </a:p>
          <a:p>
            <a:endParaRPr lang="en-US" dirty="0"/>
          </a:p>
          <a:p>
            <a:r>
              <a:rPr lang="en-US" dirty="0"/>
              <a:t>Ok another example</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sz="1100" dirty="0"/>
              <a:t>What is the proposed curve length of a sag curve with grades G1 = -2% and G2 = 1% and design speed of 45 mph? </a:t>
            </a:r>
          </a:p>
          <a:p>
            <a:r>
              <a:rPr lang="en-US" dirty="0"/>
              <a:t>Looking at the sag table we see K is 79 so </a:t>
            </a:r>
            <a:r>
              <a:rPr lang="en-US" sz="1100" dirty="0"/>
              <a:t>the length of the curve is 79 times the absolute value of -2%- 1%.  Which is 237ft. </a:t>
            </a:r>
          </a:p>
          <a:p>
            <a:endParaRPr lang="en-US" sz="1100" dirty="0"/>
          </a:p>
          <a:p>
            <a:r>
              <a:rPr lang="en-US" sz="1100" dirty="0"/>
              <a:t>Pretty simple huh?  Well these are simple cases but you can see how it works to find the curve length.</a:t>
            </a:r>
            <a:endParaRPr lang="en-US" dirty="0"/>
          </a:p>
        </p:txBody>
      </p:sp>
    </p:spTree>
    <p:extLst>
      <p:ext uri="{BB962C8B-B14F-4D97-AF65-F5344CB8AC3E}">
        <p14:creationId xmlns:p14="http://schemas.microsoft.com/office/powerpoint/2010/main" val="35593855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For horizontal curves Tangent lines are drawn to connect two roads together to make one road. The road will have curve and it is the engineers job to find the safest curve based on speed</a:t>
            </a:r>
          </a:p>
        </p:txBody>
      </p:sp>
    </p:spTree>
    <p:extLst>
      <p:ext uri="{BB962C8B-B14F-4D97-AF65-F5344CB8AC3E}">
        <p14:creationId xmlns:p14="http://schemas.microsoft.com/office/powerpoint/2010/main" val="2390285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factors that define a simple horizontal curve include,</a:t>
            </a:r>
          </a:p>
          <a:p>
            <a:pPr lvl="1"/>
            <a:r>
              <a:rPr lang="en-US" dirty="0"/>
              <a:t>Curve Radius</a:t>
            </a:r>
          </a:p>
          <a:p>
            <a:pPr lvl="1"/>
            <a:r>
              <a:rPr lang="en-US" dirty="0"/>
              <a:t>Tangent Distance</a:t>
            </a:r>
          </a:p>
          <a:p>
            <a:pPr lvl="1"/>
            <a:r>
              <a:rPr lang="en-US" dirty="0"/>
              <a:t>Degree of curvature</a:t>
            </a:r>
          </a:p>
          <a:p>
            <a:pPr lvl="1"/>
            <a:r>
              <a:rPr lang="en-US" dirty="0"/>
              <a:t>Central Angle</a:t>
            </a:r>
          </a:p>
          <a:p>
            <a:pPr lvl="1"/>
            <a:r>
              <a:rPr lang="en-US" dirty="0"/>
              <a:t>Superelevation (banking)</a:t>
            </a:r>
          </a:p>
          <a:p>
            <a:pPr marL="596900" lvl="1" indent="0">
              <a:buNone/>
            </a:pPr>
            <a:r>
              <a:rPr lang="en-US" dirty="0"/>
              <a:t>All of these values are used to figure out the different elements of the curve based on the tangent lines. </a:t>
            </a:r>
          </a:p>
        </p:txBody>
      </p:sp>
    </p:spTree>
    <p:extLst>
      <p:ext uri="{BB962C8B-B14F-4D97-AF65-F5344CB8AC3E}">
        <p14:creationId xmlns:p14="http://schemas.microsoft.com/office/powerpoint/2010/main" val="37294306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dirty="0"/>
              <a:t>To calculate the length of horizontal curves, we select a Radius value from a table based on the design speed</a:t>
            </a:r>
          </a:p>
          <a:p>
            <a:r>
              <a:rPr lang="en-US" sz="1100" dirty="0"/>
              <a:t>We also need the angle between the tangent segments or delta</a:t>
            </a:r>
          </a:p>
          <a:p>
            <a:endParaRPr lang="en-US" sz="1100" dirty="0"/>
          </a:p>
          <a:p>
            <a:r>
              <a:rPr lang="en-US" sz="1100" dirty="0"/>
              <a:t>Then the formula for the length is L = (pi/180)*R*delta</a:t>
            </a:r>
            <a:endParaRPr lang="en-US" dirty="0"/>
          </a:p>
        </p:txBody>
      </p:sp>
    </p:spTree>
    <p:extLst>
      <p:ext uri="{BB962C8B-B14F-4D97-AF65-F5344CB8AC3E}">
        <p14:creationId xmlns:p14="http://schemas.microsoft.com/office/powerpoint/2010/main" val="4081747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So let’s do some more examples.</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sz="1100" dirty="0"/>
              <a:t>What is the proposed curve length of a horizontal curve with a design speed of 40 mph and a ∆ of 35° given a maximum superelevation rate (e) of 6%? </a:t>
            </a:r>
          </a:p>
          <a:p>
            <a:r>
              <a:rPr lang="en-US" dirty="0"/>
              <a:t>Well let’s look at the table with the </a:t>
            </a:r>
            <a:r>
              <a:rPr lang="en-US" dirty="0" err="1"/>
              <a:t>superelvation</a:t>
            </a:r>
            <a:r>
              <a:rPr lang="en-US" dirty="0"/>
              <a:t> of 6% and find the row with a design speed of 40 mph.  It says the Radius is 485 ft.</a:t>
            </a:r>
          </a:p>
          <a:p>
            <a:r>
              <a:rPr lang="en-US" dirty="0"/>
              <a:t>So our length is (pi/180)*485*35 = 292.3ft</a:t>
            </a:r>
          </a:p>
          <a:p>
            <a:endParaRPr lang="en-US" dirty="0"/>
          </a:p>
          <a:p>
            <a:r>
              <a:rPr lang="en-US" dirty="0"/>
              <a:t>Another example</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sz="1100" dirty="0"/>
              <a:t>What is the proposed curve length of a horizontal curve with a design speed of 35 mph and a ∆ of 60° given a maximum superelevation rate (e) of 4%? </a:t>
            </a:r>
          </a:p>
          <a:p>
            <a:r>
              <a:rPr lang="en-US" dirty="0"/>
              <a:t>Well let’s look at the table with the </a:t>
            </a:r>
            <a:r>
              <a:rPr lang="en-US" dirty="0" err="1"/>
              <a:t>superelvation</a:t>
            </a:r>
            <a:r>
              <a:rPr lang="en-US" dirty="0"/>
              <a:t> of 4% and find the row with a design speed of 35 mph.  It says the Radius is 371 ft.</a:t>
            </a:r>
          </a:p>
          <a:p>
            <a:r>
              <a:rPr lang="en-US" dirty="0"/>
              <a:t>So our length is (pi/180)*371*60 = 388.5ft</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endParaRPr lang="en-US" sz="1100" dirty="0"/>
          </a:p>
          <a:p>
            <a:r>
              <a:rPr lang="en-US" dirty="0"/>
              <a:t>Again this is a simple example – but you can see how engineers can determine how long the curves need to me when designing a road – cool!</a:t>
            </a:r>
          </a:p>
        </p:txBody>
      </p:sp>
    </p:spTree>
    <p:extLst>
      <p:ext uri="{BB962C8B-B14F-4D97-AF65-F5344CB8AC3E}">
        <p14:creationId xmlns:p14="http://schemas.microsoft.com/office/powerpoint/2010/main" val="23152947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Stations are used as a way for points on the road to be understood and calculated easier</a:t>
            </a:r>
          </a:p>
        </p:txBody>
      </p:sp>
    </p:spTree>
    <p:extLst>
      <p:ext uri="{BB962C8B-B14F-4D97-AF65-F5344CB8AC3E}">
        <p14:creationId xmlns:p14="http://schemas.microsoft.com/office/powerpoint/2010/main" val="34109217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Now Let’s hear from a real engineer about how he designed a new roadway with some of those other factors involved</a:t>
            </a:r>
          </a:p>
        </p:txBody>
      </p:sp>
    </p:spTree>
    <p:extLst>
      <p:ext uri="{BB962C8B-B14F-4D97-AF65-F5344CB8AC3E}">
        <p14:creationId xmlns:p14="http://schemas.microsoft.com/office/powerpoint/2010/main" val="1379002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This lesson will be over geometric design and it is how engineers figure out how to safely design a road. </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So some specific questions we will cover today are: What is geometric design (have you ever heard that term?)  Why is geometric design important? What factors influence Geometric Design? </a:t>
            </a:r>
            <a:r>
              <a:rPr lang="en-US" dirty="0">
                <a:solidFill>
                  <a:schemeClr val="accent6">
                    <a:lumMod val="25000"/>
                  </a:schemeClr>
                </a:solidFill>
              </a:rPr>
              <a:t>How to conduct a Geometric Design for curves?</a:t>
            </a:r>
            <a:endParaRPr lang="en-US" dirty="0"/>
          </a:p>
        </p:txBody>
      </p:sp>
    </p:spTree>
    <p:extLst>
      <p:ext uri="{BB962C8B-B14F-4D97-AF65-F5344CB8AC3E}">
        <p14:creationId xmlns:p14="http://schemas.microsoft.com/office/powerpoint/2010/main" val="473640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Now go out and design some roads!</a:t>
            </a:r>
          </a:p>
        </p:txBody>
      </p:sp>
    </p:spTree>
    <p:extLst>
      <p:ext uri="{BB962C8B-B14F-4D97-AF65-F5344CB8AC3E}">
        <p14:creationId xmlns:p14="http://schemas.microsoft.com/office/powerpoint/2010/main" val="3902742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Did you ever drive along a road and wonder why the curves were the way they were or why the grade- or slope -  is so steep  - Well that is geometric design!</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Geometric design</a:t>
            </a:r>
            <a:r>
              <a:rPr lang="en-US" b="1" dirty="0"/>
              <a:t> determines the layout of the highway so that cars can safely navigate it</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endParaRPr lang="en-US" dirty="0"/>
          </a:p>
          <a:p>
            <a:pPr marL="457200" indent="-317500"/>
            <a:endParaRPr lang="en-US" dirty="0"/>
          </a:p>
        </p:txBody>
      </p:sp>
    </p:spTree>
    <p:extLst>
      <p:ext uri="{BB962C8B-B14F-4D97-AF65-F5344CB8AC3E}">
        <p14:creationId xmlns:p14="http://schemas.microsoft.com/office/powerpoint/2010/main" val="4249704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Why is geometric design important?   Well its all about Safety!…as well as comfort and efficiency  Geometric Design allows engineers to figure out the proper speeds, curves, and efficiency of roads to reduce the amount of crashes on the roadways. </a:t>
            </a:r>
          </a:p>
        </p:txBody>
      </p:sp>
    </p:spTree>
    <p:extLst>
      <p:ext uri="{BB962C8B-B14F-4D97-AF65-F5344CB8AC3E}">
        <p14:creationId xmlns:p14="http://schemas.microsoft.com/office/powerpoint/2010/main" val="2372086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indent="-317500"/>
            <a:r>
              <a:rPr lang="en-US" dirty="0"/>
              <a:t>So let’s dive a little deeper and see what factors are important in geometric design. </a:t>
            </a:r>
            <a:r>
              <a:rPr lang="en-US" sz="1800" dirty="0">
                <a:effectLst/>
                <a:latin typeface="Calibri" panose="020F0502020204030204" pitchFamily="34" charset="0"/>
                <a:ea typeface="Calibri" panose="020F0502020204030204" pitchFamily="34" charset="0"/>
                <a:cs typeface="Times New Roman" panose="02020603050405020304" pitchFamily="18" charset="0"/>
              </a:rPr>
              <a:t>Some things that influence the design of roadways are:</a:t>
            </a:r>
            <a:r>
              <a:rPr lang="en-US" dirty="0"/>
              <a:t> </a:t>
            </a:r>
          </a:p>
          <a:p>
            <a:pPr marL="457200" indent="-317500"/>
            <a:r>
              <a:rPr lang="en-US" dirty="0"/>
              <a:t>Cross section elements – these  deal with the pavement of the roads.  They allow for the calculations of the dimensions of the road. </a:t>
            </a:r>
          </a:p>
          <a:p>
            <a:pPr marL="457200" indent="-317500"/>
            <a:r>
              <a:rPr lang="en-US" dirty="0"/>
              <a:t>The gradient - how steep of a slope the road can be safely. </a:t>
            </a:r>
          </a:p>
          <a:p>
            <a:pPr marL="457200" indent="-317500"/>
            <a:r>
              <a:rPr lang="en-US" dirty="0"/>
              <a:t>Intersections are where two roads cross.  They are designed for cars to change roadways safely and depend on the traffic flow. </a:t>
            </a:r>
          </a:p>
          <a:p>
            <a:pPr marL="457200" indent="-317500"/>
            <a:r>
              <a:rPr lang="en-US" dirty="0"/>
              <a:t>And finally Sight distance is determined by the drivers ability to see the road ahead.</a:t>
            </a:r>
          </a:p>
          <a:p>
            <a:pPr marL="139700" indent="0">
              <a:buNone/>
            </a:pPr>
            <a:r>
              <a:rPr lang="en-US" dirty="0"/>
              <a:t>Each of these will be discussed in further detail. </a:t>
            </a:r>
          </a:p>
        </p:txBody>
      </p:sp>
    </p:spTree>
    <p:extLst>
      <p:ext uri="{BB962C8B-B14F-4D97-AF65-F5344CB8AC3E}">
        <p14:creationId xmlns:p14="http://schemas.microsoft.com/office/powerpoint/2010/main" val="33356126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Cross sectional elements are the features of the roadways that form the effective width of the road. Some of these features are the sidewalks, medians, bike lanes, and roadways.  You need to know what your road is going to carry in order to design it.</a:t>
            </a:r>
            <a:endParaRPr lang="en-US" dirty="0"/>
          </a:p>
        </p:txBody>
      </p:sp>
    </p:spTree>
    <p:extLst>
      <p:ext uri="{BB962C8B-B14F-4D97-AF65-F5344CB8AC3E}">
        <p14:creationId xmlns:p14="http://schemas.microsoft.com/office/powerpoint/2010/main" val="15654134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gradient is the slope of a road or how steep it is.  Gradient is important for the vehicles to be able to drive safely. Engineers use the gradient of roads to help determine speeds and other qualities to ensure that the driver will arrive safely. </a:t>
            </a:r>
            <a:r>
              <a:rPr lang="en-US" sz="1800" dirty="0">
                <a:effectLst/>
                <a:latin typeface="Calibri" panose="020F0502020204030204" pitchFamily="34" charset="0"/>
                <a:ea typeface="Calibri" panose="020F0502020204030204" pitchFamily="34" charset="0"/>
                <a:cs typeface="Times New Roman" panose="02020603050405020304" pitchFamily="18" charset="0"/>
              </a:rPr>
              <a:t>The gradient is usually expressed in percentages.  It needs to be between certain bounds to make sure vehicles can go up hills at a certain speed, and be able to slow down and stop when going down.  </a:t>
            </a:r>
            <a:endParaRPr lang="en-US" dirty="0"/>
          </a:p>
        </p:txBody>
      </p:sp>
    </p:spTree>
    <p:extLst>
      <p:ext uri="{BB962C8B-B14F-4D97-AF65-F5344CB8AC3E}">
        <p14:creationId xmlns:p14="http://schemas.microsoft.com/office/powerpoint/2010/main" val="1997580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An intersection is a little more complex. It is a junction between two roads that intersect. An intersection usually has some sort of traffic control whether it be stop signs, traffic light, or yield signs, or it may be a crossroads or roundabout.  It depends on the amount of traffic and what kind of traffic</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A busy intersection intersections may use stop lights while if there is room and the right amount of traffic Roundabouts are an efficient way for cars to transition onto multiple roads without waiting for a signal. </a:t>
            </a:r>
          </a:p>
          <a:p>
            <a:r>
              <a:rPr lang="en-US" dirty="0"/>
              <a:t>Crossroads make sure that the driver is aware of any trains crossing at that time. </a:t>
            </a:r>
          </a:p>
        </p:txBody>
      </p:sp>
    </p:spTree>
    <p:extLst>
      <p:ext uri="{BB962C8B-B14F-4D97-AF65-F5344CB8AC3E}">
        <p14:creationId xmlns:p14="http://schemas.microsoft.com/office/powerpoint/2010/main" val="98369949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3" Type="http://schemas.openxmlformats.org/officeDocument/2006/relationships/image" Target="../media/image4.svg"/><Relationship Id="rId7" Type="http://schemas.openxmlformats.org/officeDocument/2006/relationships/image" Target="../media/image8.sv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5" Type="http://schemas.openxmlformats.org/officeDocument/2006/relationships/image" Target="../media/image16.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90"/>
        <p:cNvGrpSpPr/>
        <p:nvPr/>
      </p:nvGrpSpPr>
      <p:grpSpPr>
        <a:xfrm>
          <a:off x="0" y="0"/>
          <a:ext cx="0" cy="0"/>
          <a:chOff x="0" y="0"/>
          <a:chExt cx="0" cy="0"/>
        </a:xfrm>
      </p:grpSpPr>
      <p:sp>
        <p:nvSpPr>
          <p:cNvPr id="291" name="Google Shape;291;p5"/>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sz="3200" b="1">
                <a:solidFill>
                  <a:schemeClr val="accent6">
                    <a:lumMod val="25000"/>
                  </a:schemeClr>
                </a:solidFill>
                <a:latin typeface="Dosis" pitchFamily="2" charset="0"/>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dirty="0"/>
          </a:p>
        </p:txBody>
      </p:sp>
      <p:sp>
        <p:nvSpPr>
          <p:cNvPr id="292" name="Google Shape;292;p5"/>
          <p:cNvSpPr txBox="1">
            <a:spLocks noGrp="1"/>
          </p:cNvSpPr>
          <p:nvPr>
            <p:ph type="body" idx="1"/>
          </p:nvPr>
        </p:nvSpPr>
        <p:spPr>
          <a:xfrm>
            <a:off x="747925" y="1302837"/>
            <a:ext cx="6140400" cy="3610800"/>
          </a:xfrm>
          <a:prstGeom prst="rect">
            <a:avLst/>
          </a:prstGeom>
        </p:spPr>
        <p:txBody>
          <a:bodyPr spcFirstLastPara="1" wrap="square" lIns="91425" tIns="91425" rIns="91425" bIns="91425" anchor="t" anchorCtr="0">
            <a:noAutofit/>
          </a:bodyPr>
          <a:lstStyle>
            <a:lvl1pPr marL="457200" lvl="0" indent="-387350">
              <a:spcBef>
                <a:spcPts val="600"/>
              </a:spcBef>
              <a:spcAft>
                <a:spcPts val="0"/>
              </a:spcAft>
              <a:buSzPts val="2500"/>
              <a:buFontTx/>
              <a:buBlip>
                <a:blip r:embed="rId2">
                  <a:extLst>
                    <a:ext uri="{96DAC541-7B7A-43D3-8B79-37D633B846F1}">
                      <asvg:svgBlip xmlns:asvg="http://schemas.microsoft.com/office/drawing/2016/SVG/main" r:embed="rId3"/>
                    </a:ext>
                  </a:extLst>
                </a:blip>
              </a:buBlip>
              <a:defRPr sz="2500"/>
            </a:lvl1pPr>
            <a:lvl2pPr marL="914400" lvl="1" indent="-355600">
              <a:spcBef>
                <a:spcPts val="0"/>
              </a:spcBef>
              <a:spcAft>
                <a:spcPts val="0"/>
              </a:spcAft>
              <a:buSzPts val="2000"/>
              <a:buChar char="✗"/>
              <a:defRPr/>
            </a:lvl2pPr>
            <a:lvl3pPr marL="1371600" lvl="2" indent="-355600">
              <a:spcBef>
                <a:spcPts val="0"/>
              </a:spcBef>
              <a:spcAft>
                <a:spcPts val="0"/>
              </a:spcAft>
              <a:buSzPts val="20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cxnSp>
        <p:nvCxnSpPr>
          <p:cNvPr id="323" name="Google Shape;323;p5"/>
          <p:cNvCxnSpPr/>
          <p:nvPr/>
        </p:nvCxnSpPr>
        <p:spPr>
          <a:xfrm>
            <a:off x="850475" y="1031425"/>
            <a:ext cx="6037800" cy="0"/>
          </a:xfrm>
          <a:prstGeom prst="straightConnector1">
            <a:avLst/>
          </a:prstGeom>
          <a:noFill/>
          <a:ln w="19050" cap="rnd" cmpd="sng">
            <a:solidFill>
              <a:srgbClr val="A4C2F4"/>
            </a:solidFill>
            <a:prstDash val="dash"/>
            <a:round/>
            <a:headEnd type="none" w="med" len="med"/>
            <a:tailEnd type="none" w="med" len="med"/>
          </a:ln>
        </p:spPr>
      </p:cxnSp>
      <p:sp>
        <p:nvSpPr>
          <p:cNvPr id="6" name="Google Shape;160;p1">
            <a:extLst>
              <a:ext uri="{FF2B5EF4-FFF2-40B4-BE49-F238E27FC236}">
                <a16:creationId xmlns:a16="http://schemas.microsoft.com/office/drawing/2014/main" id="{654706AF-E6BE-45EB-A0EA-2513CD86FEA0}"/>
              </a:ext>
            </a:extLst>
          </p:cNvPr>
          <p:cNvSpPr txBox="1">
            <a:spLocks/>
          </p:cNvSpPr>
          <p:nvPr userDrawn="1"/>
        </p:nvSpPr>
        <p:spPr>
          <a:xfrm>
            <a:off x="8697898" y="4781291"/>
            <a:ext cx="548700" cy="393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buNone/>
              <a:defRPr sz="1200" b="0" i="0" u="none" strike="noStrike" cap="none">
                <a:solidFill>
                  <a:schemeClr val="accent1"/>
                </a:solidFill>
                <a:latin typeface="Sniglet"/>
                <a:ea typeface="Sniglet"/>
                <a:cs typeface="Sniglet"/>
                <a:sym typeface="Sniglet"/>
              </a:defRPr>
            </a:lvl1pPr>
            <a:lvl2pPr marR="0" lvl="1" algn="l" rtl="0">
              <a:lnSpc>
                <a:spcPct val="100000"/>
              </a:lnSpc>
              <a:spcBef>
                <a:spcPts val="0"/>
              </a:spcBef>
              <a:spcAft>
                <a:spcPts val="0"/>
              </a:spcAft>
              <a:buClr>
                <a:srgbClr val="000000"/>
              </a:buClr>
              <a:buFont typeface="Arial"/>
              <a:buNone/>
              <a:defRPr sz="1200" b="0" i="0" u="none" strike="noStrike" cap="none">
                <a:solidFill>
                  <a:schemeClr val="accent1"/>
                </a:solidFill>
                <a:latin typeface="Sniglet"/>
                <a:ea typeface="Sniglet"/>
                <a:cs typeface="Sniglet"/>
                <a:sym typeface="Sniglet"/>
              </a:defRPr>
            </a:lvl2pPr>
            <a:lvl3pPr marR="0" lvl="2" algn="l" rtl="0">
              <a:lnSpc>
                <a:spcPct val="100000"/>
              </a:lnSpc>
              <a:spcBef>
                <a:spcPts val="0"/>
              </a:spcBef>
              <a:spcAft>
                <a:spcPts val="0"/>
              </a:spcAft>
              <a:buClr>
                <a:srgbClr val="000000"/>
              </a:buClr>
              <a:buFont typeface="Arial"/>
              <a:buNone/>
              <a:defRPr sz="1200" b="0" i="0" u="none" strike="noStrike" cap="none">
                <a:solidFill>
                  <a:schemeClr val="accent1"/>
                </a:solidFill>
                <a:latin typeface="Sniglet"/>
                <a:ea typeface="Sniglet"/>
                <a:cs typeface="Sniglet"/>
                <a:sym typeface="Sniglet"/>
              </a:defRPr>
            </a:lvl3pPr>
            <a:lvl4pPr marR="0" lvl="3" algn="l" rtl="0">
              <a:lnSpc>
                <a:spcPct val="100000"/>
              </a:lnSpc>
              <a:spcBef>
                <a:spcPts val="0"/>
              </a:spcBef>
              <a:spcAft>
                <a:spcPts val="0"/>
              </a:spcAft>
              <a:buClr>
                <a:srgbClr val="000000"/>
              </a:buClr>
              <a:buFont typeface="Arial"/>
              <a:buNone/>
              <a:defRPr sz="1200" b="0" i="0" u="none" strike="noStrike" cap="none">
                <a:solidFill>
                  <a:schemeClr val="accent1"/>
                </a:solidFill>
                <a:latin typeface="Sniglet"/>
                <a:ea typeface="Sniglet"/>
                <a:cs typeface="Sniglet"/>
                <a:sym typeface="Sniglet"/>
              </a:defRPr>
            </a:lvl4pPr>
            <a:lvl5pPr marR="0" lvl="4" algn="l" rtl="0">
              <a:lnSpc>
                <a:spcPct val="100000"/>
              </a:lnSpc>
              <a:spcBef>
                <a:spcPts val="0"/>
              </a:spcBef>
              <a:spcAft>
                <a:spcPts val="0"/>
              </a:spcAft>
              <a:buClr>
                <a:srgbClr val="000000"/>
              </a:buClr>
              <a:buFont typeface="Arial"/>
              <a:buNone/>
              <a:defRPr sz="1200" b="0" i="0" u="none" strike="noStrike" cap="none">
                <a:solidFill>
                  <a:schemeClr val="accent1"/>
                </a:solidFill>
                <a:latin typeface="Sniglet"/>
                <a:ea typeface="Sniglet"/>
                <a:cs typeface="Sniglet"/>
                <a:sym typeface="Sniglet"/>
              </a:defRPr>
            </a:lvl5pPr>
            <a:lvl6pPr marR="0" lvl="5" algn="l" rtl="0">
              <a:lnSpc>
                <a:spcPct val="100000"/>
              </a:lnSpc>
              <a:spcBef>
                <a:spcPts val="0"/>
              </a:spcBef>
              <a:spcAft>
                <a:spcPts val="0"/>
              </a:spcAft>
              <a:buClr>
                <a:srgbClr val="000000"/>
              </a:buClr>
              <a:buFont typeface="Arial"/>
              <a:buNone/>
              <a:defRPr sz="1200" b="0" i="0" u="none" strike="noStrike" cap="none">
                <a:solidFill>
                  <a:schemeClr val="accent1"/>
                </a:solidFill>
                <a:latin typeface="Sniglet"/>
                <a:ea typeface="Sniglet"/>
                <a:cs typeface="Sniglet"/>
                <a:sym typeface="Sniglet"/>
              </a:defRPr>
            </a:lvl6pPr>
            <a:lvl7pPr marR="0" lvl="6" algn="l" rtl="0">
              <a:lnSpc>
                <a:spcPct val="100000"/>
              </a:lnSpc>
              <a:spcBef>
                <a:spcPts val="0"/>
              </a:spcBef>
              <a:spcAft>
                <a:spcPts val="0"/>
              </a:spcAft>
              <a:buClr>
                <a:srgbClr val="000000"/>
              </a:buClr>
              <a:buFont typeface="Arial"/>
              <a:buNone/>
              <a:defRPr sz="1200" b="0" i="0" u="none" strike="noStrike" cap="none">
                <a:solidFill>
                  <a:schemeClr val="accent1"/>
                </a:solidFill>
                <a:latin typeface="Sniglet"/>
                <a:ea typeface="Sniglet"/>
                <a:cs typeface="Sniglet"/>
                <a:sym typeface="Sniglet"/>
              </a:defRPr>
            </a:lvl7pPr>
            <a:lvl8pPr marR="0" lvl="7" algn="l" rtl="0">
              <a:lnSpc>
                <a:spcPct val="100000"/>
              </a:lnSpc>
              <a:spcBef>
                <a:spcPts val="0"/>
              </a:spcBef>
              <a:spcAft>
                <a:spcPts val="0"/>
              </a:spcAft>
              <a:buClr>
                <a:srgbClr val="000000"/>
              </a:buClr>
              <a:buFont typeface="Arial"/>
              <a:buNone/>
              <a:defRPr sz="1200" b="0" i="0" u="none" strike="noStrike" cap="none">
                <a:solidFill>
                  <a:schemeClr val="accent1"/>
                </a:solidFill>
                <a:latin typeface="Sniglet"/>
                <a:ea typeface="Sniglet"/>
                <a:cs typeface="Sniglet"/>
                <a:sym typeface="Sniglet"/>
              </a:defRPr>
            </a:lvl8pPr>
            <a:lvl9pPr marR="0" lvl="8" algn="l" rtl="0">
              <a:lnSpc>
                <a:spcPct val="100000"/>
              </a:lnSpc>
              <a:spcBef>
                <a:spcPts val="0"/>
              </a:spcBef>
              <a:spcAft>
                <a:spcPts val="0"/>
              </a:spcAft>
              <a:buClr>
                <a:srgbClr val="000000"/>
              </a:buClr>
              <a:buFont typeface="Arial"/>
              <a:buNone/>
              <a:defRPr sz="1200" b="0" i="0" u="none" strike="noStrike" cap="none">
                <a:solidFill>
                  <a:schemeClr val="accent1"/>
                </a:solidFill>
                <a:latin typeface="Sniglet"/>
                <a:ea typeface="Sniglet"/>
                <a:cs typeface="Sniglet"/>
                <a:sym typeface="Sniglet"/>
              </a:defRPr>
            </a:lvl9pPr>
          </a:lstStyle>
          <a:p>
            <a:fld id="{00000000-1234-1234-1234-123412341234}" type="slidenum">
              <a:rPr lang="en" sz="1400" smtClean="0">
                <a:solidFill>
                  <a:schemeClr val="accent6">
                    <a:lumMod val="10000"/>
                  </a:schemeClr>
                </a:solidFill>
              </a:rPr>
              <a:pPr/>
              <a:t>‹#›</a:t>
            </a:fld>
            <a:endParaRPr lang="en">
              <a:solidFill>
                <a:schemeClr val="accent6">
                  <a:lumMod val="10000"/>
                </a:schemeClr>
              </a:solidFill>
            </a:endParaRPr>
          </a:p>
        </p:txBody>
      </p:sp>
      <p:pic>
        <p:nvPicPr>
          <p:cNvPr id="7" name="Graphic 2" descr="Bridge scene outline">
            <a:extLst>
              <a:ext uri="{FF2B5EF4-FFF2-40B4-BE49-F238E27FC236}">
                <a16:creationId xmlns:a16="http://schemas.microsoft.com/office/drawing/2014/main" id="{F2E2DB5A-0076-4A06-8ACD-490F3F25C9F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200000">
            <a:off x="-101005" y="4357903"/>
            <a:ext cx="798654" cy="784184"/>
          </a:xfrm>
          <a:prstGeom prst="rect">
            <a:avLst/>
          </a:prstGeom>
        </p:spPr>
      </p:pic>
      <p:pic>
        <p:nvPicPr>
          <p:cNvPr id="8" name="Graphic 9" descr="Building outline">
            <a:extLst>
              <a:ext uri="{FF2B5EF4-FFF2-40B4-BE49-F238E27FC236}">
                <a16:creationId xmlns:a16="http://schemas.microsoft.com/office/drawing/2014/main" id="{EA4D883F-FF05-4F4D-80CB-7C7D6763C17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900000">
            <a:off x="1148581" y="4030242"/>
            <a:ext cx="639502" cy="646736"/>
          </a:xfrm>
          <a:prstGeom prst="rect">
            <a:avLst/>
          </a:prstGeom>
        </p:spPr>
      </p:pic>
      <p:pic>
        <p:nvPicPr>
          <p:cNvPr id="9" name="Graphic 12" descr="Taxi outline">
            <a:extLst>
              <a:ext uri="{FF2B5EF4-FFF2-40B4-BE49-F238E27FC236}">
                <a16:creationId xmlns:a16="http://schemas.microsoft.com/office/drawing/2014/main" id="{6197E804-604E-4847-A671-609CCC3DAB04}"/>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1080000">
            <a:off x="624309" y="4136501"/>
            <a:ext cx="653971" cy="653971"/>
          </a:xfrm>
          <a:prstGeom prst="rect">
            <a:avLst/>
          </a:prstGeom>
        </p:spPr>
      </p:pic>
      <p:pic>
        <p:nvPicPr>
          <p:cNvPr id="10" name="Graphic 15" descr="Streetcar outline">
            <a:extLst>
              <a:ext uri="{FF2B5EF4-FFF2-40B4-BE49-F238E27FC236}">
                <a16:creationId xmlns:a16="http://schemas.microsoft.com/office/drawing/2014/main" id="{5939D7F0-D5E8-4F81-9E1A-3F4965628776}"/>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rot="-960000">
            <a:off x="534985" y="4609287"/>
            <a:ext cx="733545" cy="748014"/>
          </a:xfrm>
          <a:prstGeom prst="rect">
            <a:avLst/>
          </a:prstGeom>
        </p:spPr>
      </p:pic>
      <p:pic>
        <p:nvPicPr>
          <p:cNvPr id="11" name="Graphic 16" descr="Airplane outline">
            <a:extLst>
              <a:ext uri="{FF2B5EF4-FFF2-40B4-BE49-F238E27FC236}">
                <a16:creationId xmlns:a16="http://schemas.microsoft.com/office/drawing/2014/main" id="{A2F32664-4D9D-46AD-8FB5-8F4459AA4C38}"/>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rot="-3360000">
            <a:off x="69787" y="3853054"/>
            <a:ext cx="697375" cy="690141"/>
          </a:xfrm>
          <a:prstGeom prst="rect">
            <a:avLst/>
          </a:prstGeom>
        </p:spPr>
      </p:pic>
      <p:pic>
        <p:nvPicPr>
          <p:cNvPr id="12" name="Graphic 2" descr="Bridge scene outline">
            <a:extLst>
              <a:ext uri="{FF2B5EF4-FFF2-40B4-BE49-F238E27FC236}">
                <a16:creationId xmlns:a16="http://schemas.microsoft.com/office/drawing/2014/main" id="{13B94F11-ECB8-43BF-91C8-A865761D085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200000">
            <a:off x="1729481" y="3960050"/>
            <a:ext cx="798654" cy="784184"/>
          </a:xfrm>
          <a:prstGeom prst="rect">
            <a:avLst/>
          </a:prstGeom>
        </p:spPr>
      </p:pic>
      <p:pic>
        <p:nvPicPr>
          <p:cNvPr id="13" name="Graphic 9" descr="Building outline">
            <a:extLst>
              <a:ext uri="{FF2B5EF4-FFF2-40B4-BE49-F238E27FC236}">
                <a16:creationId xmlns:a16="http://schemas.microsoft.com/office/drawing/2014/main" id="{E8BC4149-3122-4712-B13E-44F6A26449E3}"/>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900000">
            <a:off x="2877549" y="4731957"/>
            <a:ext cx="639502" cy="646736"/>
          </a:xfrm>
          <a:prstGeom prst="rect">
            <a:avLst/>
          </a:prstGeom>
        </p:spPr>
      </p:pic>
      <p:pic>
        <p:nvPicPr>
          <p:cNvPr id="14" name="Graphic 11" descr="Traffic light outline">
            <a:extLst>
              <a:ext uri="{FF2B5EF4-FFF2-40B4-BE49-F238E27FC236}">
                <a16:creationId xmlns:a16="http://schemas.microsoft.com/office/drawing/2014/main" id="{1CB0E99E-755E-4981-9D8B-B9061E9A2ADD}"/>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rot="-240000">
            <a:off x="2948288" y="3986391"/>
            <a:ext cx="827590" cy="827590"/>
          </a:xfrm>
          <a:prstGeom prst="rect">
            <a:avLst/>
          </a:prstGeom>
        </p:spPr>
      </p:pic>
      <p:pic>
        <p:nvPicPr>
          <p:cNvPr id="15" name="Graphic 12" descr="Taxi outline">
            <a:extLst>
              <a:ext uri="{FF2B5EF4-FFF2-40B4-BE49-F238E27FC236}">
                <a16:creationId xmlns:a16="http://schemas.microsoft.com/office/drawing/2014/main" id="{C2B1D622-5ECC-4BB8-A4EA-4639C811BC38}"/>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1080000">
            <a:off x="2389448" y="4657361"/>
            <a:ext cx="653971" cy="653971"/>
          </a:xfrm>
          <a:prstGeom prst="rect">
            <a:avLst/>
          </a:prstGeom>
        </p:spPr>
      </p:pic>
      <p:pic>
        <p:nvPicPr>
          <p:cNvPr id="16" name="Graphic 15" descr="Streetcar outline">
            <a:extLst>
              <a:ext uri="{FF2B5EF4-FFF2-40B4-BE49-F238E27FC236}">
                <a16:creationId xmlns:a16="http://schemas.microsoft.com/office/drawing/2014/main" id="{55C5BE75-0026-4701-B59E-28CB6A5F038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rot="-960000">
            <a:off x="2372465" y="4023318"/>
            <a:ext cx="733545" cy="748014"/>
          </a:xfrm>
          <a:prstGeom prst="rect">
            <a:avLst/>
          </a:prstGeom>
        </p:spPr>
      </p:pic>
      <p:pic>
        <p:nvPicPr>
          <p:cNvPr id="17" name="Graphic 16" descr="Airplane outline">
            <a:extLst>
              <a:ext uri="{FF2B5EF4-FFF2-40B4-BE49-F238E27FC236}">
                <a16:creationId xmlns:a16="http://schemas.microsoft.com/office/drawing/2014/main" id="{C3AD6BBB-8DB3-4FF5-8443-92635EF4172F}"/>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rot="-3360000">
            <a:off x="1711945" y="4619876"/>
            <a:ext cx="697375" cy="690141"/>
          </a:xfrm>
          <a:prstGeom prst="rect">
            <a:avLst/>
          </a:prstGeom>
        </p:spPr>
      </p:pic>
      <p:pic>
        <p:nvPicPr>
          <p:cNvPr id="18" name="Graphic 9" descr="Building outline">
            <a:extLst>
              <a:ext uri="{FF2B5EF4-FFF2-40B4-BE49-F238E27FC236}">
                <a16:creationId xmlns:a16="http://schemas.microsoft.com/office/drawing/2014/main" id="{BC7E88ED-C813-4075-897C-9237620FC22F}"/>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2400000">
            <a:off x="4888651" y="4023007"/>
            <a:ext cx="639502" cy="646736"/>
          </a:xfrm>
          <a:prstGeom prst="rect">
            <a:avLst/>
          </a:prstGeom>
        </p:spPr>
      </p:pic>
      <p:pic>
        <p:nvPicPr>
          <p:cNvPr id="19" name="Graphic 2" descr="Bridge scene outline">
            <a:extLst>
              <a:ext uri="{FF2B5EF4-FFF2-40B4-BE49-F238E27FC236}">
                <a16:creationId xmlns:a16="http://schemas.microsoft.com/office/drawing/2014/main" id="{D298EF76-341B-42EC-9F51-A0399E45E17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200000">
            <a:off x="3472917" y="4546018"/>
            <a:ext cx="798654" cy="784184"/>
          </a:xfrm>
          <a:prstGeom prst="rect">
            <a:avLst/>
          </a:prstGeom>
        </p:spPr>
      </p:pic>
      <p:pic>
        <p:nvPicPr>
          <p:cNvPr id="20" name="Graphic 16" descr="Airplane outline">
            <a:extLst>
              <a:ext uri="{FF2B5EF4-FFF2-40B4-BE49-F238E27FC236}">
                <a16:creationId xmlns:a16="http://schemas.microsoft.com/office/drawing/2014/main" id="{7B1FA5A2-BD1C-4D82-91ED-17FD208D32E7}"/>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rot="-3360000">
            <a:off x="3621768" y="4033908"/>
            <a:ext cx="697375" cy="690141"/>
          </a:xfrm>
          <a:prstGeom prst="rect">
            <a:avLst/>
          </a:prstGeom>
        </p:spPr>
      </p:pic>
      <p:pic>
        <p:nvPicPr>
          <p:cNvPr id="21" name="Graphic 12" descr="Taxi outline">
            <a:extLst>
              <a:ext uri="{FF2B5EF4-FFF2-40B4-BE49-F238E27FC236}">
                <a16:creationId xmlns:a16="http://schemas.microsoft.com/office/drawing/2014/main" id="{2FFBC4D7-DFF6-4F7B-BAF4-633055EAC602}"/>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1080000">
            <a:off x="4270334" y="4020754"/>
            <a:ext cx="653971" cy="653971"/>
          </a:xfrm>
          <a:prstGeom prst="rect">
            <a:avLst/>
          </a:prstGeom>
        </p:spPr>
      </p:pic>
      <p:pic>
        <p:nvPicPr>
          <p:cNvPr id="22" name="Graphic 15" descr="Streetcar outline">
            <a:extLst>
              <a:ext uri="{FF2B5EF4-FFF2-40B4-BE49-F238E27FC236}">
                <a16:creationId xmlns:a16="http://schemas.microsoft.com/office/drawing/2014/main" id="{30BCFDA6-543B-4425-86B1-5667D17DB0B8}"/>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rot="-960000">
            <a:off x="4188244" y="4551413"/>
            <a:ext cx="733545" cy="748014"/>
          </a:xfrm>
          <a:prstGeom prst="rect">
            <a:avLst/>
          </a:prstGeom>
        </p:spPr>
      </p:pic>
      <p:pic>
        <p:nvPicPr>
          <p:cNvPr id="23" name="Graphic 2" descr="Bridge scene outline">
            <a:extLst>
              <a:ext uri="{FF2B5EF4-FFF2-40B4-BE49-F238E27FC236}">
                <a16:creationId xmlns:a16="http://schemas.microsoft.com/office/drawing/2014/main" id="{0D955A04-8B83-4460-B329-BB619375D22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200000">
            <a:off x="5512954" y="4003454"/>
            <a:ext cx="798654" cy="784184"/>
          </a:xfrm>
          <a:prstGeom prst="rect">
            <a:avLst/>
          </a:prstGeom>
        </p:spPr>
      </p:pic>
      <p:pic>
        <p:nvPicPr>
          <p:cNvPr id="24" name="Graphic 16" descr="Airplane outline">
            <a:extLst>
              <a:ext uri="{FF2B5EF4-FFF2-40B4-BE49-F238E27FC236}">
                <a16:creationId xmlns:a16="http://schemas.microsoft.com/office/drawing/2014/main" id="{C60CCE3C-7F38-4C71-9902-C2C6AD046770}"/>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rot="-3360000">
            <a:off x="5415843" y="4619875"/>
            <a:ext cx="697375" cy="690141"/>
          </a:xfrm>
          <a:prstGeom prst="rect">
            <a:avLst/>
          </a:prstGeom>
        </p:spPr>
      </p:pic>
      <p:pic>
        <p:nvPicPr>
          <p:cNvPr id="25" name="Graphic 12" descr="Taxi outline">
            <a:extLst>
              <a:ext uri="{FF2B5EF4-FFF2-40B4-BE49-F238E27FC236}">
                <a16:creationId xmlns:a16="http://schemas.microsoft.com/office/drawing/2014/main" id="{CA0EF9EC-2C0F-4DAD-91CC-3AABEE963977}"/>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1080000">
            <a:off x="6064410" y="4700767"/>
            <a:ext cx="653971" cy="653971"/>
          </a:xfrm>
          <a:prstGeom prst="rect">
            <a:avLst/>
          </a:prstGeom>
        </p:spPr>
      </p:pic>
      <p:pic>
        <p:nvPicPr>
          <p:cNvPr id="26" name="Graphic 15" descr="Streetcar outline">
            <a:extLst>
              <a:ext uri="{FF2B5EF4-FFF2-40B4-BE49-F238E27FC236}">
                <a16:creationId xmlns:a16="http://schemas.microsoft.com/office/drawing/2014/main" id="{3FAE8B06-D8E7-4FBD-84ED-21EA82D4E1FC}"/>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rot="-960000">
            <a:off x="6177643" y="4045021"/>
            <a:ext cx="733545" cy="748014"/>
          </a:xfrm>
          <a:prstGeom prst="rect">
            <a:avLst/>
          </a:prstGeom>
        </p:spPr>
      </p:pic>
      <p:pic>
        <p:nvPicPr>
          <p:cNvPr id="27" name="Graphic 9" descr="Building outline">
            <a:extLst>
              <a:ext uri="{FF2B5EF4-FFF2-40B4-BE49-F238E27FC236}">
                <a16:creationId xmlns:a16="http://schemas.microsoft.com/office/drawing/2014/main" id="{CEC01A83-487C-4496-B339-D5CD2028F30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1560000">
            <a:off x="6653789" y="4724721"/>
            <a:ext cx="639502" cy="646736"/>
          </a:xfrm>
          <a:prstGeom prst="rect">
            <a:avLst/>
          </a:prstGeom>
        </p:spPr>
      </p:pic>
      <p:pic>
        <p:nvPicPr>
          <p:cNvPr id="28" name="Graphic 11" descr="Traffic light outline">
            <a:extLst>
              <a:ext uri="{FF2B5EF4-FFF2-40B4-BE49-F238E27FC236}">
                <a16:creationId xmlns:a16="http://schemas.microsoft.com/office/drawing/2014/main" id="{75C2C6B2-A320-49A3-9AAB-296113F15831}"/>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rot="-240000">
            <a:off x="6782402" y="3979158"/>
            <a:ext cx="827590" cy="827590"/>
          </a:xfrm>
          <a:prstGeom prst="rect">
            <a:avLst/>
          </a:prstGeom>
        </p:spPr>
      </p:pic>
      <p:pic>
        <p:nvPicPr>
          <p:cNvPr id="29" name="Graphic 2" descr="Bridge scene outline">
            <a:extLst>
              <a:ext uri="{FF2B5EF4-FFF2-40B4-BE49-F238E27FC236}">
                <a16:creationId xmlns:a16="http://schemas.microsoft.com/office/drawing/2014/main" id="{5926C453-C566-4E83-8BDD-4C144FD231C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200000">
            <a:off x="7343200" y="4480909"/>
            <a:ext cx="798654" cy="784184"/>
          </a:xfrm>
          <a:prstGeom prst="rect">
            <a:avLst/>
          </a:prstGeom>
        </p:spPr>
      </p:pic>
      <p:pic>
        <p:nvPicPr>
          <p:cNvPr id="30" name="Graphic 16" descr="Airplane outline">
            <a:extLst>
              <a:ext uri="{FF2B5EF4-FFF2-40B4-BE49-F238E27FC236}">
                <a16:creationId xmlns:a16="http://schemas.microsoft.com/office/drawing/2014/main" id="{C9E14131-CE33-45FF-B2FC-ECA7F323949E}"/>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rot="-3360000">
            <a:off x="7492051" y="4033906"/>
            <a:ext cx="697375" cy="690141"/>
          </a:xfrm>
          <a:prstGeom prst="rect">
            <a:avLst/>
          </a:prstGeom>
        </p:spPr>
      </p:pic>
      <p:pic>
        <p:nvPicPr>
          <p:cNvPr id="31" name="Graphic 15" descr="Streetcar outline">
            <a:extLst>
              <a:ext uri="{FF2B5EF4-FFF2-40B4-BE49-F238E27FC236}">
                <a16:creationId xmlns:a16="http://schemas.microsoft.com/office/drawing/2014/main" id="{E1F33EDE-C93E-44A7-90F9-819309447344}"/>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rot="-960000">
            <a:off x="8022358" y="4544179"/>
            <a:ext cx="733545" cy="748014"/>
          </a:xfrm>
          <a:prstGeom prst="rect">
            <a:avLst/>
          </a:prstGeom>
        </p:spPr>
      </p:pic>
      <p:pic>
        <p:nvPicPr>
          <p:cNvPr id="32" name="Graphic 12" descr="Taxi outline">
            <a:extLst>
              <a:ext uri="{FF2B5EF4-FFF2-40B4-BE49-F238E27FC236}">
                <a16:creationId xmlns:a16="http://schemas.microsoft.com/office/drawing/2014/main" id="{97E0A6D8-501E-440C-BF63-95EE6C2A3094}"/>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1080000">
            <a:off x="8155087" y="4020754"/>
            <a:ext cx="653971" cy="653971"/>
          </a:xfrm>
          <a:prstGeom prst="rect">
            <a:avLst/>
          </a:prstGeom>
        </p:spPr>
      </p:pic>
      <p:pic>
        <p:nvPicPr>
          <p:cNvPr id="33" name="Graphic 9" descr="Building outline">
            <a:extLst>
              <a:ext uri="{FF2B5EF4-FFF2-40B4-BE49-F238E27FC236}">
                <a16:creationId xmlns:a16="http://schemas.microsoft.com/office/drawing/2014/main" id="{7D859A29-AB3E-4097-BCF5-8C9AA4175B43}"/>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1560000">
            <a:off x="8744466" y="3907258"/>
            <a:ext cx="639502" cy="646736"/>
          </a:xfrm>
          <a:prstGeom prst="rect">
            <a:avLst/>
          </a:prstGeom>
        </p:spPr>
      </p:pic>
      <p:pic>
        <p:nvPicPr>
          <p:cNvPr id="34" name="Graphic 11" descr="Traffic light outline">
            <a:extLst>
              <a:ext uri="{FF2B5EF4-FFF2-40B4-BE49-F238E27FC236}">
                <a16:creationId xmlns:a16="http://schemas.microsoft.com/office/drawing/2014/main" id="{6BE6A21F-B12A-40C3-A87B-B7DBB506A403}"/>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rot="-240000">
            <a:off x="1088161" y="4625969"/>
            <a:ext cx="827590" cy="827590"/>
          </a:xfrm>
          <a:prstGeom prst="rect">
            <a:avLst/>
          </a:prstGeom>
        </p:spPr>
      </p:pic>
      <p:pic>
        <p:nvPicPr>
          <p:cNvPr id="35" name="Graphic 11" descr="Traffic light outline">
            <a:extLst>
              <a:ext uri="{FF2B5EF4-FFF2-40B4-BE49-F238E27FC236}">
                <a16:creationId xmlns:a16="http://schemas.microsoft.com/office/drawing/2014/main" id="{12FD7BB2-46EC-4AA0-A464-25AAAF5083AA}"/>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rot="-240000">
            <a:off x="4758799" y="4623454"/>
            <a:ext cx="827590" cy="82759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290"/>
        <p:cNvGrpSpPr/>
        <p:nvPr/>
      </p:nvGrpSpPr>
      <p:grpSpPr>
        <a:xfrm>
          <a:off x="0" y="0"/>
          <a:ext cx="0" cy="0"/>
          <a:chOff x="0" y="0"/>
          <a:chExt cx="0" cy="0"/>
        </a:xfrm>
      </p:grpSpPr>
      <p:sp>
        <p:nvSpPr>
          <p:cNvPr id="291" name="Google Shape;291;p5"/>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sz="3200" b="1">
                <a:solidFill>
                  <a:schemeClr val="accent6">
                    <a:lumMod val="25000"/>
                  </a:schemeClr>
                </a:solidFill>
                <a:latin typeface="Dosis" pitchFamily="2" charset="0"/>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dirty="0"/>
          </a:p>
        </p:txBody>
      </p:sp>
      <p:sp>
        <p:nvSpPr>
          <p:cNvPr id="292" name="Google Shape;292;p5"/>
          <p:cNvSpPr txBox="1">
            <a:spLocks noGrp="1"/>
          </p:cNvSpPr>
          <p:nvPr>
            <p:ph type="body" idx="1"/>
          </p:nvPr>
        </p:nvSpPr>
        <p:spPr>
          <a:xfrm>
            <a:off x="747925" y="1302837"/>
            <a:ext cx="6140400" cy="3610800"/>
          </a:xfrm>
          <a:prstGeom prst="rect">
            <a:avLst/>
          </a:prstGeom>
        </p:spPr>
        <p:txBody>
          <a:bodyPr spcFirstLastPara="1" wrap="square" lIns="91425" tIns="91425" rIns="91425" bIns="91425" anchor="t" anchorCtr="0">
            <a:noAutofit/>
          </a:bodyPr>
          <a:lstStyle>
            <a:lvl1pPr marL="457200" lvl="0" indent="-387350">
              <a:spcBef>
                <a:spcPts val="600"/>
              </a:spcBef>
              <a:spcAft>
                <a:spcPts val="0"/>
              </a:spcAft>
              <a:buSzPts val="2500"/>
              <a:buFontTx/>
              <a:buBlip>
                <a:blip r:embed="rId2">
                  <a:extLst>
                    <a:ext uri="{96DAC541-7B7A-43D3-8B79-37D633B846F1}">
                      <asvg:svgBlip xmlns:asvg="http://schemas.microsoft.com/office/drawing/2016/SVG/main" r:embed="rId3"/>
                    </a:ext>
                  </a:extLst>
                </a:blip>
              </a:buBlip>
              <a:defRPr sz="2500"/>
            </a:lvl1pPr>
            <a:lvl2pPr marL="914400" lvl="1" indent="-355600">
              <a:spcBef>
                <a:spcPts val="0"/>
              </a:spcBef>
              <a:spcAft>
                <a:spcPts val="0"/>
              </a:spcAft>
              <a:buSzPts val="2000"/>
              <a:buChar char="✗"/>
              <a:defRPr/>
            </a:lvl2pPr>
            <a:lvl3pPr marL="1371600" lvl="2" indent="-355600">
              <a:spcBef>
                <a:spcPts val="0"/>
              </a:spcBef>
              <a:spcAft>
                <a:spcPts val="0"/>
              </a:spcAft>
              <a:buSzPts val="20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dirty="0"/>
          </a:p>
        </p:txBody>
      </p:sp>
      <p:cxnSp>
        <p:nvCxnSpPr>
          <p:cNvPr id="323" name="Google Shape;323;p5"/>
          <p:cNvCxnSpPr/>
          <p:nvPr/>
        </p:nvCxnSpPr>
        <p:spPr>
          <a:xfrm>
            <a:off x="850475" y="1031425"/>
            <a:ext cx="6037800" cy="0"/>
          </a:xfrm>
          <a:prstGeom prst="straightConnector1">
            <a:avLst/>
          </a:prstGeom>
          <a:noFill/>
          <a:ln w="19050" cap="rnd" cmpd="sng">
            <a:solidFill>
              <a:srgbClr val="A4C2F4"/>
            </a:solidFill>
            <a:prstDash val="dash"/>
            <a:round/>
            <a:headEnd type="none" w="med" len="med"/>
            <a:tailEnd type="none" w="med" len="med"/>
          </a:ln>
        </p:spPr>
      </p:cxnSp>
    </p:spTree>
    <p:extLst>
      <p:ext uri="{BB962C8B-B14F-4D97-AF65-F5344CB8AC3E}">
        <p14:creationId xmlns:p14="http://schemas.microsoft.com/office/powerpoint/2010/main" val="3518939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3" name="Google Shape;6;p1">
            <a:extLst>
              <a:ext uri="{FF2B5EF4-FFF2-40B4-BE49-F238E27FC236}">
                <a16:creationId xmlns:a16="http://schemas.microsoft.com/office/drawing/2014/main" id="{AB191850-E4DA-4F21-9DE0-02FE5C17655C}"/>
              </a:ext>
            </a:extLst>
          </p:cNvPr>
          <p:cNvGrpSpPr/>
          <p:nvPr userDrawn="1"/>
        </p:nvGrpSpPr>
        <p:grpSpPr>
          <a:xfrm>
            <a:off x="-6" y="-23"/>
            <a:ext cx="9143797" cy="5143378"/>
            <a:chOff x="239950" y="872550"/>
            <a:chExt cx="7042900" cy="3961625"/>
          </a:xfrm>
        </p:grpSpPr>
        <p:sp>
          <p:nvSpPr>
            <p:cNvPr id="4" name="Google Shape;7;p1">
              <a:extLst>
                <a:ext uri="{FF2B5EF4-FFF2-40B4-BE49-F238E27FC236}">
                  <a16:creationId xmlns:a16="http://schemas.microsoft.com/office/drawing/2014/main" id="{C24A4774-EE73-4A37-9BFC-9BC1FC296C36}"/>
                </a:ext>
              </a:extLst>
            </p:cNvPr>
            <p:cNvSpPr/>
            <p:nvPr/>
          </p:nvSpPr>
          <p:spPr>
            <a:xfrm>
              <a:off x="239950" y="872550"/>
              <a:ext cx="7042900" cy="3961625"/>
            </a:xfrm>
            <a:custGeom>
              <a:avLst/>
              <a:gdLst/>
              <a:ahLst/>
              <a:cxnLst/>
              <a:rect l="l" t="t" r="r" b="b"/>
              <a:pathLst>
                <a:path w="281716" h="158465" fill="none" extrusionOk="0">
                  <a:moveTo>
                    <a:pt x="0" y="0"/>
                  </a:moveTo>
                  <a:lnTo>
                    <a:pt x="281715" y="0"/>
                  </a:lnTo>
                  <a:lnTo>
                    <a:pt x="281715" y="158464"/>
                  </a:lnTo>
                  <a:lnTo>
                    <a:pt x="0" y="158464"/>
                  </a:lnTo>
                  <a:lnTo>
                    <a:pt x="0" y="0"/>
                  </a:lnTo>
                  <a:close/>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8;p1">
              <a:extLst>
                <a:ext uri="{FF2B5EF4-FFF2-40B4-BE49-F238E27FC236}">
                  <a16:creationId xmlns:a16="http://schemas.microsoft.com/office/drawing/2014/main" id="{43B1FA52-1163-411C-81E2-E764B94C4D90}"/>
                </a:ext>
              </a:extLst>
            </p:cNvPr>
            <p:cNvSpPr/>
            <p:nvPr/>
          </p:nvSpPr>
          <p:spPr>
            <a:xfrm>
              <a:off x="239950" y="476170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9;p1">
              <a:extLst>
                <a:ext uri="{FF2B5EF4-FFF2-40B4-BE49-F238E27FC236}">
                  <a16:creationId xmlns:a16="http://schemas.microsoft.com/office/drawing/2014/main" id="{9F418765-533F-4FD3-8A48-2E9492683D1D}"/>
                </a:ext>
              </a:extLst>
            </p:cNvPr>
            <p:cNvSpPr/>
            <p:nvPr/>
          </p:nvSpPr>
          <p:spPr>
            <a:xfrm>
              <a:off x="239950" y="46901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0;p1">
              <a:extLst>
                <a:ext uri="{FF2B5EF4-FFF2-40B4-BE49-F238E27FC236}">
                  <a16:creationId xmlns:a16="http://schemas.microsoft.com/office/drawing/2014/main" id="{9C1A63F5-7114-4BAC-BC3F-E5320BD3BCD5}"/>
                </a:ext>
              </a:extLst>
            </p:cNvPr>
            <p:cNvSpPr/>
            <p:nvPr/>
          </p:nvSpPr>
          <p:spPr>
            <a:xfrm>
              <a:off x="239950" y="461772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p1">
              <a:extLst>
                <a:ext uri="{FF2B5EF4-FFF2-40B4-BE49-F238E27FC236}">
                  <a16:creationId xmlns:a16="http://schemas.microsoft.com/office/drawing/2014/main" id="{AD234DB3-B4ED-46FA-92F2-F98B2F8A9F98}"/>
                </a:ext>
              </a:extLst>
            </p:cNvPr>
            <p:cNvSpPr/>
            <p:nvPr/>
          </p:nvSpPr>
          <p:spPr>
            <a:xfrm>
              <a:off x="239950" y="45462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2;p1">
              <a:extLst>
                <a:ext uri="{FF2B5EF4-FFF2-40B4-BE49-F238E27FC236}">
                  <a16:creationId xmlns:a16="http://schemas.microsoft.com/office/drawing/2014/main" id="{35B12768-20A8-43B5-81C7-D4ACCEADD319}"/>
                </a:ext>
              </a:extLst>
            </p:cNvPr>
            <p:cNvSpPr/>
            <p:nvPr/>
          </p:nvSpPr>
          <p:spPr>
            <a:xfrm>
              <a:off x="239950" y="447375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3;p1">
              <a:extLst>
                <a:ext uri="{FF2B5EF4-FFF2-40B4-BE49-F238E27FC236}">
                  <a16:creationId xmlns:a16="http://schemas.microsoft.com/office/drawing/2014/main" id="{2FDAD53A-9941-410C-A0C5-A24D4F19EF26}"/>
                </a:ext>
              </a:extLst>
            </p:cNvPr>
            <p:cNvSpPr/>
            <p:nvPr/>
          </p:nvSpPr>
          <p:spPr>
            <a:xfrm>
              <a:off x="239950" y="44022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4;p1">
              <a:extLst>
                <a:ext uri="{FF2B5EF4-FFF2-40B4-BE49-F238E27FC236}">
                  <a16:creationId xmlns:a16="http://schemas.microsoft.com/office/drawing/2014/main" id="{6A169BCC-DB05-4504-A5D2-9D4ECA13A55B}"/>
                </a:ext>
              </a:extLst>
            </p:cNvPr>
            <p:cNvSpPr/>
            <p:nvPr/>
          </p:nvSpPr>
          <p:spPr>
            <a:xfrm>
              <a:off x="239950" y="432977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5;p1">
              <a:extLst>
                <a:ext uri="{FF2B5EF4-FFF2-40B4-BE49-F238E27FC236}">
                  <a16:creationId xmlns:a16="http://schemas.microsoft.com/office/drawing/2014/main" id="{70DDB238-4511-4C54-B22D-0AA6E7F3F916}"/>
                </a:ext>
              </a:extLst>
            </p:cNvPr>
            <p:cNvSpPr/>
            <p:nvPr/>
          </p:nvSpPr>
          <p:spPr>
            <a:xfrm>
              <a:off x="239950" y="42582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6;p1">
              <a:extLst>
                <a:ext uri="{FF2B5EF4-FFF2-40B4-BE49-F238E27FC236}">
                  <a16:creationId xmlns:a16="http://schemas.microsoft.com/office/drawing/2014/main" id="{602B1713-067E-403D-9F55-991118445D82}"/>
                </a:ext>
              </a:extLst>
            </p:cNvPr>
            <p:cNvSpPr/>
            <p:nvPr/>
          </p:nvSpPr>
          <p:spPr>
            <a:xfrm>
              <a:off x="239950" y="418580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7;p1">
              <a:extLst>
                <a:ext uri="{FF2B5EF4-FFF2-40B4-BE49-F238E27FC236}">
                  <a16:creationId xmlns:a16="http://schemas.microsoft.com/office/drawing/2014/main" id="{9B765C3C-9642-4979-B5D7-21E12BF91194}"/>
                </a:ext>
              </a:extLst>
            </p:cNvPr>
            <p:cNvSpPr/>
            <p:nvPr/>
          </p:nvSpPr>
          <p:spPr>
            <a:xfrm>
              <a:off x="239950" y="41142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8;p1">
              <a:extLst>
                <a:ext uri="{FF2B5EF4-FFF2-40B4-BE49-F238E27FC236}">
                  <a16:creationId xmlns:a16="http://schemas.microsoft.com/office/drawing/2014/main" id="{EA7B0D1F-4B7B-49E9-93EC-EB98F489B009}"/>
                </a:ext>
              </a:extLst>
            </p:cNvPr>
            <p:cNvSpPr/>
            <p:nvPr/>
          </p:nvSpPr>
          <p:spPr>
            <a:xfrm>
              <a:off x="239950" y="404182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9;p1">
              <a:extLst>
                <a:ext uri="{FF2B5EF4-FFF2-40B4-BE49-F238E27FC236}">
                  <a16:creationId xmlns:a16="http://schemas.microsoft.com/office/drawing/2014/main" id="{3DD2545D-DF74-42BA-BACB-F44EFF87D4AB}"/>
                </a:ext>
              </a:extLst>
            </p:cNvPr>
            <p:cNvSpPr/>
            <p:nvPr/>
          </p:nvSpPr>
          <p:spPr>
            <a:xfrm>
              <a:off x="239950" y="396937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0;p1">
              <a:extLst>
                <a:ext uri="{FF2B5EF4-FFF2-40B4-BE49-F238E27FC236}">
                  <a16:creationId xmlns:a16="http://schemas.microsoft.com/office/drawing/2014/main" id="{60EF74A9-393F-4482-87D8-45B90CF3CB46}"/>
                </a:ext>
              </a:extLst>
            </p:cNvPr>
            <p:cNvSpPr/>
            <p:nvPr/>
          </p:nvSpPr>
          <p:spPr>
            <a:xfrm>
              <a:off x="239950" y="389785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1;p1">
              <a:extLst>
                <a:ext uri="{FF2B5EF4-FFF2-40B4-BE49-F238E27FC236}">
                  <a16:creationId xmlns:a16="http://schemas.microsoft.com/office/drawing/2014/main" id="{0584B95E-F14E-43C8-BC64-37E80B65734E}"/>
                </a:ext>
              </a:extLst>
            </p:cNvPr>
            <p:cNvSpPr/>
            <p:nvPr/>
          </p:nvSpPr>
          <p:spPr>
            <a:xfrm>
              <a:off x="239950" y="382540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2;p1">
              <a:extLst>
                <a:ext uri="{FF2B5EF4-FFF2-40B4-BE49-F238E27FC236}">
                  <a16:creationId xmlns:a16="http://schemas.microsoft.com/office/drawing/2014/main" id="{3D4164F6-DD20-43E2-A830-FD4963B71505}"/>
                </a:ext>
              </a:extLst>
            </p:cNvPr>
            <p:cNvSpPr/>
            <p:nvPr/>
          </p:nvSpPr>
          <p:spPr>
            <a:xfrm>
              <a:off x="239950" y="375387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3;p1">
              <a:extLst>
                <a:ext uri="{FF2B5EF4-FFF2-40B4-BE49-F238E27FC236}">
                  <a16:creationId xmlns:a16="http://schemas.microsoft.com/office/drawing/2014/main" id="{27439938-4185-4B7F-8727-F857522AB185}"/>
                </a:ext>
              </a:extLst>
            </p:cNvPr>
            <p:cNvSpPr/>
            <p:nvPr/>
          </p:nvSpPr>
          <p:spPr>
            <a:xfrm>
              <a:off x="239950" y="368142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4;p1">
              <a:extLst>
                <a:ext uri="{FF2B5EF4-FFF2-40B4-BE49-F238E27FC236}">
                  <a16:creationId xmlns:a16="http://schemas.microsoft.com/office/drawing/2014/main" id="{DD85D655-E24A-4F2E-9C35-F4B04AE36B57}"/>
                </a:ext>
              </a:extLst>
            </p:cNvPr>
            <p:cNvSpPr/>
            <p:nvPr/>
          </p:nvSpPr>
          <p:spPr>
            <a:xfrm>
              <a:off x="239950" y="360990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5;p1">
              <a:extLst>
                <a:ext uri="{FF2B5EF4-FFF2-40B4-BE49-F238E27FC236}">
                  <a16:creationId xmlns:a16="http://schemas.microsoft.com/office/drawing/2014/main" id="{EFB6D675-0FEA-479E-89AD-3B6971C28EB2}"/>
                </a:ext>
              </a:extLst>
            </p:cNvPr>
            <p:cNvSpPr/>
            <p:nvPr/>
          </p:nvSpPr>
          <p:spPr>
            <a:xfrm>
              <a:off x="239950" y="353745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6;p1">
              <a:extLst>
                <a:ext uri="{FF2B5EF4-FFF2-40B4-BE49-F238E27FC236}">
                  <a16:creationId xmlns:a16="http://schemas.microsoft.com/office/drawing/2014/main" id="{D9F4BF5A-4280-428C-8B75-AC3DD08C02A2}"/>
                </a:ext>
              </a:extLst>
            </p:cNvPr>
            <p:cNvSpPr/>
            <p:nvPr/>
          </p:nvSpPr>
          <p:spPr>
            <a:xfrm>
              <a:off x="239950" y="346592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7;p1">
              <a:extLst>
                <a:ext uri="{FF2B5EF4-FFF2-40B4-BE49-F238E27FC236}">
                  <a16:creationId xmlns:a16="http://schemas.microsoft.com/office/drawing/2014/main" id="{EF672AB4-804A-4FCC-8CEF-A08301F7268B}"/>
                </a:ext>
              </a:extLst>
            </p:cNvPr>
            <p:cNvSpPr/>
            <p:nvPr/>
          </p:nvSpPr>
          <p:spPr>
            <a:xfrm>
              <a:off x="239950" y="339347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8;p1">
              <a:extLst>
                <a:ext uri="{FF2B5EF4-FFF2-40B4-BE49-F238E27FC236}">
                  <a16:creationId xmlns:a16="http://schemas.microsoft.com/office/drawing/2014/main" id="{99A0E66E-4FB7-4534-A3B0-9C5B5380D8FD}"/>
                </a:ext>
              </a:extLst>
            </p:cNvPr>
            <p:cNvSpPr/>
            <p:nvPr/>
          </p:nvSpPr>
          <p:spPr>
            <a:xfrm>
              <a:off x="239950" y="332195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9;p1">
              <a:extLst>
                <a:ext uri="{FF2B5EF4-FFF2-40B4-BE49-F238E27FC236}">
                  <a16:creationId xmlns:a16="http://schemas.microsoft.com/office/drawing/2014/main" id="{1508D8E3-5AF4-4C5C-811F-E118E6B2105F}"/>
                </a:ext>
              </a:extLst>
            </p:cNvPr>
            <p:cNvSpPr/>
            <p:nvPr/>
          </p:nvSpPr>
          <p:spPr>
            <a:xfrm>
              <a:off x="239950" y="324950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0;p1">
              <a:extLst>
                <a:ext uri="{FF2B5EF4-FFF2-40B4-BE49-F238E27FC236}">
                  <a16:creationId xmlns:a16="http://schemas.microsoft.com/office/drawing/2014/main" id="{55BE0A44-5910-4A01-9A1B-FB4BA5A406D0}"/>
                </a:ext>
              </a:extLst>
            </p:cNvPr>
            <p:cNvSpPr/>
            <p:nvPr/>
          </p:nvSpPr>
          <p:spPr>
            <a:xfrm>
              <a:off x="239950" y="317705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1;p1">
              <a:extLst>
                <a:ext uri="{FF2B5EF4-FFF2-40B4-BE49-F238E27FC236}">
                  <a16:creationId xmlns:a16="http://schemas.microsoft.com/office/drawing/2014/main" id="{7D23AA47-15D8-4952-A8C0-6C6DFAFEF046}"/>
                </a:ext>
              </a:extLst>
            </p:cNvPr>
            <p:cNvSpPr/>
            <p:nvPr/>
          </p:nvSpPr>
          <p:spPr>
            <a:xfrm>
              <a:off x="239950" y="310552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2;p1">
              <a:extLst>
                <a:ext uri="{FF2B5EF4-FFF2-40B4-BE49-F238E27FC236}">
                  <a16:creationId xmlns:a16="http://schemas.microsoft.com/office/drawing/2014/main" id="{CD812AF9-6307-4789-B172-C9B1E74F3B04}"/>
                </a:ext>
              </a:extLst>
            </p:cNvPr>
            <p:cNvSpPr/>
            <p:nvPr/>
          </p:nvSpPr>
          <p:spPr>
            <a:xfrm>
              <a:off x="239950" y="3033100"/>
              <a:ext cx="7042900" cy="0"/>
            </a:xfrm>
            <a:custGeom>
              <a:avLst/>
              <a:gdLst/>
              <a:ahLst/>
              <a:cxnLst/>
              <a:rect l="l" t="t" r="r" b="b"/>
              <a:pathLst>
                <a:path w="281716"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3;p1">
              <a:extLst>
                <a:ext uri="{FF2B5EF4-FFF2-40B4-BE49-F238E27FC236}">
                  <a16:creationId xmlns:a16="http://schemas.microsoft.com/office/drawing/2014/main" id="{ACAAF3EC-B103-47BE-A9A8-FDBE96E481CE}"/>
                </a:ext>
              </a:extLst>
            </p:cNvPr>
            <p:cNvSpPr/>
            <p:nvPr/>
          </p:nvSpPr>
          <p:spPr>
            <a:xfrm>
              <a:off x="239950" y="296155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4;p1">
              <a:extLst>
                <a:ext uri="{FF2B5EF4-FFF2-40B4-BE49-F238E27FC236}">
                  <a16:creationId xmlns:a16="http://schemas.microsoft.com/office/drawing/2014/main" id="{F9C51EA8-344C-4FE9-B565-3A9EAAFAE7D9}"/>
                </a:ext>
              </a:extLst>
            </p:cNvPr>
            <p:cNvSpPr/>
            <p:nvPr/>
          </p:nvSpPr>
          <p:spPr>
            <a:xfrm>
              <a:off x="239950" y="28891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5;p1">
              <a:extLst>
                <a:ext uri="{FF2B5EF4-FFF2-40B4-BE49-F238E27FC236}">
                  <a16:creationId xmlns:a16="http://schemas.microsoft.com/office/drawing/2014/main" id="{054914ED-1FBB-4F15-83E9-65051CC69B2B}"/>
                </a:ext>
              </a:extLst>
            </p:cNvPr>
            <p:cNvSpPr/>
            <p:nvPr/>
          </p:nvSpPr>
          <p:spPr>
            <a:xfrm>
              <a:off x="239950" y="281757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6;p1">
              <a:extLst>
                <a:ext uri="{FF2B5EF4-FFF2-40B4-BE49-F238E27FC236}">
                  <a16:creationId xmlns:a16="http://schemas.microsoft.com/office/drawing/2014/main" id="{643E418A-BCE7-4280-B6A4-554FD5FA34B4}"/>
                </a:ext>
              </a:extLst>
            </p:cNvPr>
            <p:cNvSpPr/>
            <p:nvPr/>
          </p:nvSpPr>
          <p:spPr>
            <a:xfrm>
              <a:off x="239950" y="27451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7;p1">
              <a:extLst>
                <a:ext uri="{FF2B5EF4-FFF2-40B4-BE49-F238E27FC236}">
                  <a16:creationId xmlns:a16="http://schemas.microsoft.com/office/drawing/2014/main" id="{B976B558-4C6E-429D-8478-05CFF8700463}"/>
                </a:ext>
              </a:extLst>
            </p:cNvPr>
            <p:cNvSpPr/>
            <p:nvPr/>
          </p:nvSpPr>
          <p:spPr>
            <a:xfrm>
              <a:off x="239950" y="267360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8;p1">
              <a:extLst>
                <a:ext uri="{FF2B5EF4-FFF2-40B4-BE49-F238E27FC236}">
                  <a16:creationId xmlns:a16="http://schemas.microsoft.com/office/drawing/2014/main" id="{16BEBE8B-2F87-4043-BFED-3D8F7989FB76}"/>
                </a:ext>
              </a:extLst>
            </p:cNvPr>
            <p:cNvSpPr/>
            <p:nvPr/>
          </p:nvSpPr>
          <p:spPr>
            <a:xfrm>
              <a:off x="239950" y="26011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9;p1">
              <a:extLst>
                <a:ext uri="{FF2B5EF4-FFF2-40B4-BE49-F238E27FC236}">
                  <a16:creationId xmlns:a16="http://schemas.microsoft.com/office/drawing/2014/main" id="{2B161B06-0413-4975-BD81-D0EFEC666C6C}"/>
                </a:ext>
              </a:extLst>
            </p:cNvPr>
            <p:cNvSpPr/>
            <p:nvPr/>
          </p:nvSpPr>
          <p:spPr>
            <a:xfrm>
              <a:off x="239950" y="252962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40;p1">
              <a:extLst>
                <a:ext uri="{FF2B5EF4-FFF2-40B4-BE49-F238E27FC236}">
                  <a16:creationId xmlns:a16="http://schemas.microsoft.com/office/drawing/2014/main" id="{D72F951E-3DC4-4657-A9DA-E9D4D6D13D52}"/>
                </a:ext>
              </a:extLst>
            </p:cNvPr>
            <p:cNvSpPr/>
            <p:nvPr/>
          </p:nvSpPr>
          <p:spPr>
            <a:xfrm>
              <a:off x="239950" y="24572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41;p1">
              <a:extLst>
                <a:ext uri="{FF2B5EF4-FFF2-40B4-BE49-F238E27FC236}">
                  <a16:creationId xmlns:a16="http://schemas.microsoft.com/office/drawing/2014/main" id="{F592E728-AB8D-47F9-9DF3-DB46EE5F8C08}"/>
                </a:ext>
              </a:extLst>
            </p:cNvPr>
            <p:cNvSpPr/>
            <p:nvPr/>
          </p:nvSpPr>
          <p:spPr>
            <a:xfrm>
              <a:off x="239950" y="23847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42;p1">
              <a:extLst>
                <a:ext uri="{FF2B5EF4-FFF2-40B4-BE49-F238E27FC236}">
                  <a16:creationId xmlns:a16="http://schemas.microsoft.com/office/drawing/2014/main" id="{CE990F72-5B2F-46D1-8415-DE37CC46DBC4}"/>
                </a:ext>
              </a:extLst>
            </p:cNvPr>
            <p:cNvSpPr/>
            <p:nvPr/>
          </p:nvSpPr>
          <p:spPr>
            <a:xfrm>
              <a:off x="239950" y="23132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3;p1">
              <a:extLst>
                <a:ext uri="{FF2B5EF4-FFF2-40B4-BE49-F238E27FC236}">
                  <a16:creationId xmlns:a16="http://schemas.microsoft.com/office/drawing/2014/main" id="{09CB456C-0B41-4413-BEB4-F24FDACB1C98}"/>
                </a:ext>
              </a:extLst>
            </p:cNvPr>
            <p:cNvSpPr/>
            <p:nvPr/>
          </p:nvSpPr>
          <p:spPr>
            <a:xfrm>
              <a:off x="239950" y="22407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4;p1">
              <a:extLst>
                <a:ext uri="{FF2B5EF4-FFF2-40B4-BE49-F238E27FC236}">
                  <a16:creationId xmlns:a16="http://schemas.microsoft.com/office/drawing/2014/main" id="{FF5A1DE4-0B00-4B1A-9A89-91D977C89AEB}"/>
                </a:ext>
              </a:extLst>
            </p:cNvPr>
            <p:cNvSpPr/>
            <p:nvPr/>
          </p:nvSpPr>
          <p:spPr>
            <a:xfrm>
              <a:off x="239950" y="21692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5;p1">
              <a:extLst>
                <a:ext uri="{FF2B5EF4-FFF2-40B4-BE49-F238E27FC236}">
                  <a16:creationId xmlns:a16="http://schemas.microsoft.com/office/drawing/2014/main" id="{029145A4-008A-401B-B240-5DEA5F3AEFBB}"/>
                </a:ext>
              </a:extLst>
            </p:cNvPr>
            <p:cNvSpPr/>
            <p:nvPr/>
          </p:nvSpPr>
          <p:spPr>
            <a:xfrm>
              <a:off x="239950" y="20968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6;p1">
              <a:extLst>
                <a:ext uri="{FF2B5EF4-FFF2-40B4-BE49-F238E27FC236}">
                  <a16:creationId xmlns:a16="http://schemas.microsoft.com/office/drawing/2014/main" id="{32F84081-4F39-4A35-B461-245D1B9841CD}"/>
                </a:ext>
              </a:extLst>
            </p:cNvPr>
            <p:cNvSpPr/>
            <p:nvPr/>
          </p:nvSpPr>
          <p:spPr>
            <a:xfrm>
              <a:off x="239950" y="20252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7;p1">
              <a:extLst>
                <a:ext uri="{FF2B5EF4-FFF2-40B4-BE49-F238E27FC236}">
                  <a16:creationId xmlns:a16="http://schemas.microsoft.com/office/drawing/2014/main" id="{46B0983A-24EF-4547-8D88-AD10FDB536FA}"/>
                </a:ext>
              </a:extLst>
            </p:cNvPr>
            <p:cNvSpPr/>
            <p:nvPr/>
          </p:nvSpPr>
          <p:spPr>
            <a:xfrm>
              <a:off x="239950" y="19528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8;p1">
              <a:extLst>
                <a:ext uri="{FF2B5EF4-FFF2-40B4-BE49-F238E27FC236}">
                  <a16:creationId xmlns:a16="http://schemas.microsoft.com/office/drawing/2014/main" id="{090EF612-E238-4443-BBA5-2245C6691A2C}"/>
                </a:ext>
              </a:extLst>
            </p:cNvPr>
            <p:cNvSpPr/>
            <p:nvPr/>
          </p:nvSpPr>
          <p:spPr>
            <a:xfrm>
              <a:off x="239950" y="18813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9;p1">
              <a:extLst>
                <a:ext uri="{FF2B5EF4-FFF2-40B4-BE49-F238E27FC236}">
                  <a16:creationId xmlns:a16="http://schemas.microsoft.com/office/drawing/2014/main" id="{95C3DD7F-95A5-4486-92FF-FCE4248CDBE4}"/>
                </a:ext>
              </a:extLst>
            </p:cNvPr>
            <p:cNvSpPr/>
            <p:nvPr/>
          </p:nvSpPr>
          <p:spPr>
            <a:xfrm>
              <a:off x="239950" y="18088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0;p1">
              <a:extLst>
                <a:ext uri="{FF2B5EF4-FFF2-40B4-BE49-F238E27FC236}">
                  <a16:creationId xmlns:a16="http://schemas.microsoft.com/office/drawing/2014/main" id="{AF2ECA65-34FB-451E-A4DC-2C601FB03C49}"/>
                </a:ext>
              </a:extLst>
            </p:cNvPr>
            <p:cNvSpPr/>
            <p:nvPr/>
          </p:nvSpPr>
          <p:spPr>
            <a:xfrm>
              <a:off x="239950" y="17373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1;p1">
              <a:extLst>
                <a:ext uri="{FF2B5EF4-FFF2-40B4-BE49-F238E27FC236}">
                  <a16:creationId xmlns:a16="http://schemas.microsoft.com/office/drawing/2014/main" id="{AF94109E-C20D-4513-8BAA-31715B538ACF}"/>
                </a:ext>
              </a:extLst>
            </p:cNvPr>
            <p:cNvSpPr/>
            <p:nvPr/>
          </p:nvSpPr>
          <p:spPr>
            <a:xfrm>
              <a:off x="239950" y="16648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2;p1">
              <a:extLst>
                <a:ext uri="{FF2B5EF4-FFF2-40B4-BE49-F238E27FC236}">
                  <a16:creationId xmlns:a16="http://schemas.microsoft.com/office/drawing/2014/main" id="{4E8F1C7D-4F01-4320-A84B-D89EDB0530F6}"/>
                </a:ext>
              </a:extLst>
            </p:cNvPr>
            <p:cNvSpPr/>
            <p:nvPr/>
          </p:nvSpPr>
          <p:spPr>
            <a:xfrm>
              <a:off x="239950" y="15924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3;p1">
              <a:extLst>
                <a:ext uri="{FF2B5EF4-FFF2-40B4-BE49-F238E27FC236}">
                  <a16:creationId xmlns:a16="http://schemas.microsoft.com/office/drawing/2014/main" id="{C117770D-7828-4039-9E06-3CFCC106FDF2}"/>
                </a:ext>
              </a:extLst>
            </p:cNvPr>
            <p:cNvSpPr/>
            <p:nvPr/>
          </p:nvSpPr>
          <p:spPr>
            <a:xfrm>
              <a:off x="239950" y="15209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4;p1">
              <a:extLst>
                <a:ext uri="{FF2B5EF4-FFF2-40B4-BE49-F238E27FC236}">
                  <a16:creationId xmlns:a16="http://schemas.microsoft.com/office/drawing/2014/main" id="{079C2C91-2E62-4BC3-A1AE-62AD055EF1EA}"/>
                </a:ext>
              </a:extLst>
            </p:cNvPr>
            <p:cNvSpPr/>
            <p:nvPr/>
          </p:nvSpPr>
          <p:spPr>
            <a:xfrm>
              <a:off x="239950" y="14484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5;p1">
              <a:extLst>
                <a:ext uri="{FF2B5EF4-FFF2-40B4-BE49-F238E27FC236}">
                  <a16:creationId xmlns:a16="http://schemas.microsoft.com/office/drawing/2014/main" id="{457575B0-AA36-41DE-906A-2FA59A26F545}"/>
                </a:ext>
              </a:extLst>
            </p:cNvPr>
            <p:cNvSpPr/>
            <p:nvPr/>
          </p:nvSpPr>
          <p:spPr>
            <a:xfrm>
              <a:off x="239950" y="13769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6;p1">
              <a:extLst>
                <a:ext uri="{FF2B5EF4-FFF2-40B4-BE49-F238E27FC236}">
                  <a16:creationId xmlns:a16="http://schemas.microsoft.com/office/drawing/2014/main" id="{F4FCD0D1-D21C-40F7-BBF9-43E2096969B5}"/>
                </a:ext>
              </a:extLst>
            </p:cNvPr>
            <p:cNvSpPr/>
            <p:nvPr/>
          </p:nvSpPr>
          <p:spPr>
            <a:xfrm>
              <a:off x="239950" y="13044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7;p1">
              <a:extLst>
                <a:ext uri="{FF2B5EF4-FFF2-40B4-BE49-F238E27FC236}">
                  <a16:creationId xmlns:a16="http://schemas.microsoft.com/office/drawing/2014/main" id="{EBA8A0A1-2980-4817-89D6-2780E559F64B}"/>
                </a:ext>
              </a:extLst>
            </p:cNvPr>
            <p:cNvSpPr/>
            <p:nvPr/>
          </p:nvSpPr>
          <p:spPr>
            <a:xfrm>
              <a:off x="239950" y="12329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8;p1">
              <a:extLst>
                <a:ext uri="{FF2B5EF4-FFF2-40B4-BE49-F238E27FC236}">
                  <a16:creationId xmlns:a16="http://schemas.microsoft.com/office/drawing/2014/main" id="{36DC4612-F29C-4098-850C-6FD9E01E8F26}"/>
                </a:ext>
              </a:extLst>
            </p:cNvPr>
            <p:cNvSpPr/>
            <p:nvPr/>
          </p:nvSpPr>
          <p:spPr>
            <a:xfrm>
              <a:off x="239950" y="11605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9;p1">
              <a:extLst>
                <a:ext uri="{FF2B5EF4-FFF2-40B4-BE49-F238E27FC236}">
                  <a16:creationId xmlns:a16="http://schemas.microsoft.com/office/drawing/2014/main" id="{CBC4CDC7-F582-41C0-B4E4-A7F2B2EF50D3}"/>
                </a:ext>
              </a:extLst>
            </p:cNvPr>
            <p:cNvSpPr/>
            <p:nvPr/>
          </p:nvSpPr>
          <p:spPr>
            <a:xfrm>
              <a:off x="239950" y="10889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60;p1">
              <a:extLst>
                <a:ext uri="{FF2B5EF4-FFF2-40B4-BE49-F238E27FC236}">
                  <a16:creationId xmlns:a16="http://schemas.microsoft.com/office/drawing/2014/main" id="{35A3D3AC-B318-4838-9BCD-DA8E6FC423A0}"/>
                </a:ext>
              </a:extLst>
            </p:cNvPr>
            <p:cNvSpPr/>
            <p:nvPr/>
          </p:nvSpPr>
          <p:spPr>
            <a:xfrm>
              <a:off x="239950" y="10165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61;p1">
              <a:extLst>
                <a:ext uri="{FF2B5EF4-FFF2-40B4-BE49-F238E27FC236}">
                  <a16:creationId xmlns:a16="http://schemas.microsoft.com/office/drawing/2014/main" id="{914E524F-7AE9-4D40-A972-01E8AE8D5719}"/>
                </a:ext>
              </a:extLst>
            </p:cNvPr>
            <p:cNvSpPr/>
            <p:nvPr/>
          </p:nvSpPr>
          <p:spPr>
            <a:xfrm>
              <a:off x="239950" y="9450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62;p1">
              <a:extLst>
                <a:ext uri="{FF2B5EF4-FFF2-40B4-BE49-F238E27FC236}">
                  <a16:creationId xmlns:a16="http://schemas.microsoft.com/office/drawing/2014/main" id="{B803F36E-0CD4-4529-B8F9-D357CE03BB8D}"/>
                </a:ext>
              </a:extLst>
            </p:cNvPr>
            <p:cNvSpPr/>
            <p:nvPr/>
          </p:nvSpPr>
          <p:spPr>
            <a:xfrm>
              <a:off x="72103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3;p1">
              <a:extLst>
                <a:ext uri="{FF2B5EF4-FFF2-40B4-BE49-F238E27FC236}">
                  <a16:creationId xmlns:a16="http://schemas.microsoft.com/office/drawing/2014/main" id="{55AFCD01-9ABE-4B85-B4C7-8886F6ABE02D}"/>
                </a:ext>
              </a:extLst>
            </p:cNvPr>
            <p:cNvSpPr/>
            <p:nvPr/>
          </p:nvSpPr>
          <p:spPr>
            <a:xfrm>
              <a:off x="71379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4;p1">
              <a:extLst>
                <a:ext uri="{FF2B5EF4-FFF2-40B4-BE49-F238E27FC236}">
                  <a16:creationId xmlns:a16="http://schemas.microsoft.com/office/drawing/2014/main" id="{76FA4945-F5B0-4D00-8930-81F4EA7C1ED4}"/>
                </a:ext>
              </a:extLst>
            </p:cNvPr>
            <p:cNvSpPr/>
            <p:nvPr/>
          </p:nvSpPr>
          <p:spPr>
            <a:xfrm>
              <a:off x="70645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5;p1">
              <a:extLst>
                <a:ext uri="{FF2B5EF4-FFF2-40B4-BE49-F238E27FC236}">
                  <a16:creationId xmlns:a16="http://schemas.microsoft.com/office/drawing/2014/main" id="{6C03715B-2C02-443E-9CFF-4BE82872743A}"/>
                </a:ext>
              </a:extLst>
            </p:cNvPr>
            <p:cNvSpPr/>
            <p:nvPr/>
          </p:nvSpPr>
          <p:spPr>
            <a:xfrm>
              <a:off x="69921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6;p1">
              <a:extLst>
                <a:ext uri="{FF2B5EF4-FFF2-40B4-BE49-F238E27FC236}">
                  <a16:creationId xmlns:a16="http://schemas.microsoft.com/office/drawing/2014/main" id="{57FBBCAD-BD1E-43A6-BC87-AE82047E42DD}"/>
                </a:ext>
              </a:extLst>
            </p:cNvPr>
            <p:cNvSpPr/>
            <p:nvPr/>
          </p:nvSpPr>
          <p:spPr>
            <a:xfrm>
              <a:off x="69196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7;p1">
              <a:extLst>
                <a:ext uri="{FF2B5EF4-FFF2-40B4-BE49-F238E27FC236}">
                  <a16:creationId xmlns:a16="http://schemas.microsoft.com/office/drawing/2014/main" id="{B9DE9E1F-6259-4D45-A142-C5420F8A4B47}"/>
                </a:ext>
              </a:extLst>
            </p:cNvPr>
            <p:cNvSpPr/>
            <p:nvPr/>
          </p:nvSpPr>
          <p:spPr>
            <a:xfrm>
              <a:off x="68472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8;p1">
              <a:extLst>
                <a:ext uri="{FF2B5EF4-FFF2-40B4-BE49-F238E27FC236}">
                  <a16:creationId xmlns:a16="http://schemas.microsoft.com/office/drawing/2014/main" id="{12A399BA-DCD3-474C-8785-9C711100C853}"/>
                </a:ext>
              </a:extLst>
            </p:cNvPr>
            <p:cNvSpPr/>
            <p:nvPr/>
          </p:nvSpPr>
          <p:spPr>
            <a:xfrm>
              <a:off x="67747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9;p1">
              <a:extLst>
                <a:ext uri="{FF2B5EF4-FFF2-40B4-BE49-F238E27FC236}">
                  <a16:creationId xmlns:a16="http://schemas.microsoft.com/office/drawing/2014/main" id="{9B1F8A6A-69A1-4298-8B47-7E05B2DAB1AD}"/>
                </a:ext>
              </a:extLst>
            </p:cNvPr>
            <p:cNvSpPr/>
            <p:nvPr/>
          </p:nvSpPr>
          <p:spPr>
            <a:xfrm>
              <a:off x="67023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70;p1">
              <a:extLst>
                <a:ext uri="{FF2B5EF4-FFF2-40B4-BE49-F238E27FC236}">
                  <a16:creationId xmlns:a16="http://schemas.microsoft.com/office/drawing/2014/main" id="{4712F66C-8F81-44EB-B755-AE93979589A6}"/>
                </a:ext>
              </a:extLst>
            </p:cNvPr>
            <p:cNvSpPr/>
            <p:nvPr/>
          </p:nvSpPr>
          <p:spPr>
            <a:xfrm>
              <a:off x="66289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71;p1">
              <a:extLst>
                <a:ext uri="{FF2B5EF4-FFF2-40B4-BE49-F238E27FC236}">
                  <a16:creationId xmlns:a16="http://schemas.microsoft.com/office/drawing/2014/main" id="{2568DC01-CAF0-4628-A8AB-A0E8CBE8F11D}"/>
                </a:ext>
              </a:extLst>
            </p:cNvPr>
            <p:cNvSpPr/>
            <p:nvPr/>
          </p:nvSpPr>
          <p:spPr>
            <a:xfrm>
              <a:off x="65565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72;p1">
              <a:extLst>
                <a:ext uri="{FF2B5EF4-FFF2-40B4-BE49-F238E27FC236}">
                  <a16:creationId xmlns:a16="http://schemas.microsoft.com/office/drawing/2014/main" id="{D6517C56-CE48-464C-ADAE-1A02D823374B}"/>
                </a:ext>
              </a:extLst>
            </p:cNvPr>
            <p:cNvSpPr/>
            <p:nvPr/>
          </p:nvSpPr>
          <p:spPr>
            <a:xfrm>
              <a:off x="64840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3;p1">
              <a:extLst>
                <a:ext uri="{FF2B5EF4-FFF2-40B4-BE49-F238E27FC236}">
                  <a16:creationId xmlns:a16="http://schemas.microsoft.com/office/drawing/2014/main" id="{65975AE0-27CF-48E5-8E41-013DF5E6B604}"/>
                </a:ext>
              </a:extLst>
            </p:cNvPr>
            <p:cNvSpPr/>
            <p:nvPr/>
          </p:nvSpPr>
          <p:spPr>
            <a:xfrm>
              <a:off x="64116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4;p1">
              <a:extLst>
                <a:ext uri="{FF2B5EF4-FFF2-40B4-BE49-F238E27FC236}">
                  <a16:creationId xmlns:a16="http://schemas.microsoft.com/office/drawing/2014/main" id="{CBC3C554-8B28-4609-BD69-C0B20D8A04D7}"/>
                </a:ext>
              </a:extLst>
            </p:cNvPr>
            <p:cNvSpPr/>
            <p:nvPr/>
          </p:nvSpPr>
          <p:spPr>
            <a:xfrm>
              <a:off x="63391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5;p1">
              <a:extLst>
                <a:ext uri="{FF2B5EF4-FFF2-40B4-BE49-F238E27FC236}">
                  <a16:creationId xmlns:a16="http://schemas.microsoft.com/office/drawing/2014/main" id="{3353B51E-04DB-4B11-94C1-984F909FFDCC}"/>
                </a:ext>
              </a:extLst>
            </p:cNvPr>
            <p:cNvSpPr/>
            <p:nvPr/>
          </p:nvSpPr>
          <p:spPr>
            <a:xfrm>
              <a:off x="62667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6;p1">
              <a:extLst>
                <a:ext uri="{FF2B5EF4-FFF2-40B4-BE49-F238E27FC236}">
                  <a16:creationId xmlns:a16="http://schemas.microsoft.com/office/drawing/2014/main" id="{F428E81F-34E1-49CB-8802-14FAE0773864}"/>
                </a:ext>
              </a:extLst>
            </p:cNvPr>
            <p:cNvSpPr/>
            <p:nvPr/>
          </p:nvSpPr>
          <p:spPr>
            <a:xfrm>
              <a:off x="61933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7;p1">
              <a:extLst>
                <a:ext uri="{FF2B5EF4-FFF2-40B4-BE49-F238E27FC236}">
                  <a16:creationId xmlns:a16="http://schemas.microsoft.com/office/drawing/2014/main" id="{7CB80A79-20F6-4004-A87E-C033951B3C3D}"/>
                </a:ext>
              </a:extLst>
            </p:cNvPr>
            <p:cNvSpPr/>
            <p:nvPr/>
          </p:nvSpPr>
          <p:spPr>
            <a:xfrm>
              <a:off x="61209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8;p1">
              <a:extLst>
                <a:ext uri="{FF2B5EF4-FFF2-40B4-BE49-F238E27FC236}">
                  <a16:creationId xmlns:a16="http://schemas.microsoft.com/office/drawing/2014/main" id="{6B54B3EC-8298-4144-A0DC-9754F6733CDE}"/>
                </a:ext>
              </a:extLst>
            </p:cNvPr>
            <p:cNvSpPr/>
            <p:nvPr/>
          </p:nvSpPr>
          <p:spPr>
            <a:xfrm>
              <a:off x="60484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9;p1">
              <a:extLst>
                <a:ext uri="{FF2B5EF4-FFF2-40B4-BE49-F238E27FC236}">
                  <a16:creationId xmlns:a16="http://schemas.microsoft.com/office/drawing/2014/main" id="{73542920-5AEE-44D9-BE97-310EDA0ADA86}"/>
                </a:ext>
              </a:extLst>
            </p:cNvPr>
            <p:cNvSpPr/>
            <p:nvPr/>
          </p:nvSpPr>
          <p:spPr>
            <a:xfrm>
              <a:off x="59760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80;p1">
              <a:extLst>
                <a:ext uri="{FF2B5EF4-FFF2-40B4-BE49-F238E27FC236}">
                  <a16:creationId xmlns:a16="http://schemas.microsoft.com/office/drawing/2014/main" id="{7420ADFE-D1F6-4D68-92C4-FFE313235032}"/>
                </a:ext>
              </a:extLst>
            </p:cNvPr>
            <p:cNvSpPr/>
            <p:nvPr/>
          </p:nvSpPr>
          <p:spPr>
            <a:xfrm>
              <a:off x="59036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81;p1">
              <a:extLst>
                <a:ext uri="{FF2B5EF4-FFF2-40B4-BE49-F238E27FC236}">
                  <a16:creationId xmlns:a16="http://schemas.microsoft.com/office/drawing/2014/main" id="{533C18B6-6813-4E10-829E-832593A8B736}"/>
                </a:ext>
              </a:extLst>
            </p:cNvPr>
            <p:cNvSpPr/>
            <p:nvPr/>
          </p:nvSpPr>
          <p:spPr>
            <a:xfrm>
              <a:off x="58302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82;p1">
              <a:extLst>
                <a:ext uri="{FF2B5EF4-FFF2-40B4-BE49-F238E27FC236}">
                  <a16:creationId xmlns:a16="http://schemas.microsoft.com/office/drawing/2014/main" id="{595381E7-B8D4-4A47-BBA3-A07FBD530344}"/>
                </a:ext>
              </a:extLst>
            </p:cNvPr>
            <p:cNvSpPr/>
            <p:nvPr/>
          </p:nvSpPr>
          <p:spPr>
            <a:xfrm>
              <a:off x="57577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3;p1">
              <a:extLst>
                <a:ext uri="{FF2B5EF4-FFF2-40B4-BE49-F238E27FC236}">
                  <a16:creationId xmlns:a16="http://schemas.microsoft.com/office/drawing/2014/main" id="{BA47580F-A321-4EBB-8ECE-0959FDB573DC}"/>
                </a:ext>
              </a:extLst>
            </p:cNvPr>
            <p:cNvSpPr/>
            <p:nvPr/>
          </p:nvSpPr>
          <p:spPr>
            <a:xfrm>
              <a:off x="56853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4;p1">
              <a:extLst>
                <a:ext uri="{FF2B5EF4-FFF2-40B4-BE49-F238E27FC236}">
                  <a16:creationId xmlns:a16="http://schemas.microsoft.com/office/drawing/2014/main" id="{49033370-CE65-4C70-AB16-F87C47D0BACF}"/>
                </a:ext>
              </a:extLst>
            </p:cNvPr>
            <p:cNvSpPr/>
            <p:nvPr/>
          </p:nvSpPr>
          <p:spPr>
            <a:xfrm>
              <a:off x="56129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5;p1">
              <a:extLst>
                <a:ext uri="{FF2B5EF4-FFF2-40B4-BE49-F238E27FC236}">
                  <a16:creationId xmlns:a16="http://schemas.microsoft.com/office/drawing/2014/main" id="{F84ED9F1-A99B-423F-B84D-9EEF115FD78C}"/>
                </a:ext>
              </a:extLst>
            </p:cNvPr>
            <p:cNvSpPr/>
            <p:nvPr/>
          </p:nvSpPr>
          <p:spPr>
            <a:xfrm>
              <a:off x="55404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6;p1">
              <a:extLst>
                <a:ext uri="{FF2B5EF4-FFF2-40B4-BE49-F238E27FC236}">
                  <a16:creationId xmlns:a16="http://schemas.microsoft.com/office/drawing/2014/main" id="{26090457-17E0-4073-8E7C-1C9996601692}"/>
                </a:ext>
              </a:extLst>
            </p:cNvPr>
            <p:cNvSpPr/>
            <p:nvPr/>
          </p:nvSpPr>
          <p:spPr>
            <a:xfrm>
              <a:off x="54680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7;p1">
              <a:extLst>
                <a:ext uri="{FF2B5EF4-FFF2-40B4-BE49-F238E27FC236}">
                  <a16:creationId xmlns:a16="http://schemas.microsoft.com/office/drawing/2014/main" id="{F308D39C-88A0-4983-B87F-D55CE928485D}"/>
                </a:ext>
              </a:extLst>
            </p:cNvPr>
            <p:cNvSpPr/>
            <p:nvPr/>
          </p:nvSpPr>
          <p:spPr>
            <a:xfrm>
              <a:off x="53946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8;p1">
              <a:extLst>
                <a:ext uri="{FF2B5EF4-FFF2-40B4-BE49-F238E27FC236}">
                  <a16:creationId xmlns:a16="http://schemas.microsoft.com/office/drawing/2014/main" id="{D14FCBF6-D960-4696-9566-0BF38C9CCFF3}"/>
                </a:ext>
              </a:extLst>
            </p:cNvPr>
            <p:cNvSpPr/>
            <p:nvPr/>
          </p:nvSpPr>
          <p:spPr>
            <a:xfrm>
              <a:off x="53222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9;p1">
              <a:extLst>
                <a:ext uri="{FF2B5EF4-FFF2-40B4-BE49-F238E27FC236}">
                  <a16:creationId xmlns:a16="http://schemas.microsoft.com/office/drawing/2014/main" id="{69A2ACEC-C0EF-4F74-815A-96E4B1910F47}"/>
                </a:ext>
              </a:extLst>
            </p:cNvPr>
            <p:cNvSpPr/>
            <p:nvPr/>
          </p:nvSpPr>
          <p:spPr>
            <a:xfrm>
              <a:off x="52497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0;p1">
              <a:extLst>
                <a:ext uri="{FF2B5EF4-FFF2-40B4-BE49-F238E27FC236}">
                  <a16:creationId xmlns:a16="http://schemas.microsoft.com/office/drawing/2014/main" id="{6381D9A8-6430-4F24-B49F-9133605C62E7}"/>
                </a:ext>
              </a:extLst>
            </p:cNvPr>
            <p:cNvSpPr/>
            <p:nvPr/>
          </p:nvSpPr>
          <p:spPr>
            <a:xfrm>
              <a:off x="51773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1;p1">
              <a:extLst>
                <a:ext uri="{FF2B5EF4-FFF2-40B4-BE49-F238E27FC236}">
                  <a16:creationId xmlns:a16="http://schemas.microsoft.com/office/drawing/2014/main" id="{F682AC15-8BB3-48F4-A521-2F257B2B6294}"/>
                </a:ext>
              </a:extLst>
            </p:cNvPr>
            <p:cNvSpPr/>
            <p:nvPr/>
          </p:nvSpPr>
          <p:spPr>
            <a:xfrm>
              <a:off x="51048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2;p1">
              <a:extLst>
                <a:ext uri="{FF2B5EF4-FFF2-40B4-BE49-F238E27FC236}">
                  <a16:creationId xmlns:a16="http://schemas.microsoft.com/office/drawing/2014/main" id="{A4ABD172-5E8D-4D07-83D8-8AB29487B050}"/>
                </a:ext>
              </a:extLst>
            </p:cNvPr>
            <p:cNvSpPr/>
            <p:nvPr/>
          </p:nvSpPr>
          <p:spPr>
            <a:xfrm>
              <a:off x="50324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3;p1">
              <a:extLst>
                <a:ext uri="{FF2B5EF4-FFF2-40B4-BE49-F238E27FC236}">
                  <a16:creationId xmlns:a16="http://schemas.microsoft.com/office/drawing/2014/main" id="{7873D2F6-C237-43CB-96A7-24201A812C63}"/>
                </a:ext>
              </a:extLst>
            </p:cNvPr>
            <p:cNvSpPr/>
            <p:nvPr/>
          </p:nvSpPr>
          <p:spPr>
            <a:xfrm>
              <a:off x="49590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4;p1">
              <a:extLst>
                <a:ext uri="{FF2B5EF4-FFF2-40B4-BE49-F238E27FC236}">
                  <a16:creationId xmlns:a16="http://schemas.microsoft.com/office/drawing/2014/main" id="{3867B6C8-7A46-4262-99F3-D98AF63C830E}"/>
                </a:ext>
              </a:extLst>
            </p:cNvPr>
            <p:cNvSpPr/>
            <p:nvPr/>
          </p:nvSpPr>
          <p:spPr>
            <a:xfrm>
              <a:off x="48866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5;p1">
              <a:extLst>
                <a:ext uri="{FF2B5EF4-FFF2-40B4-BE49-F238E27FC236}">
                  <a16:creationId xmlns:a16="http://schemas.microsoft.com/office/drawing/2014/main" id="{1E178701-0AEE-42A6-A4CB-B280BBFF4114}"/>
                </a:ext>
              </a:extLst>
            </p:cNvPr>
            <p:cNvSpPr/>
            <p:nvPr/>
          </p:nvSpPr>
          <p:spPr>
            <a:xfrm>
              <a:off x="48141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6;p1">
              <a:extLst>
                <a:ext uri="{FF2B5EF4-FFF2-40B4-BE49-F238E27FC236}">
                  <a16:creationId xmlns:a16="http://schemas.microsoft.com/office/drawing/2014/main" id="{C30FEF1A-774F-4C18-93DA-B126E285F3C5}"/>
                </a:ext>
              </a:extLst>
            </p:cNvPr>
            <p:cNvSpPr/>
            <p:nvPr/>
          </p:nvSpPr>
          <p:spPr>
            <a:xfrm>
              <a:off x="47417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7;p1">
              <a:extLst>
                <a:ext uri="{FF2B5EF4-FFF2-40B4-BE49-F238E27FC236}">
                  <a16:creationId xmlns:a16="http://schemas.microsoft.com/office/drawing/2014/main" id="{A6CACAF0-4B7A-446C-BB57-643120927371}"/>
                </a:ext>
              </a:extLst>
            </p:cNvPr>
            <p:cNvSpPr/>
            <p:nvPr/>
          </p:nvSpPr>
          <p:spPr>
            <a:xfrm>
              <a:off x="46692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8;p1">
              <a:extLst>
                <a:ext uri="{FF2B5EF4-FFF2-40B4-BE49-F238E27FC236}">
                  <a16:creationId xmlns:a16="http://schemas.microsoft.com/office/drawing/2014/main" id="{C2827E20-C4C0-44C2-8EBB-21D65934D6D5}"/>
                </a:ext>
              </a:extLst>
            </p:cNvPr>
            <p:cNvSpPr/>
            <p:nvPr/>
          </p:nvSpPr>
          <p:spPr>
            <a:xfrm>
              <a:off x="45968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9;p1">
              <a:extLst>
                <a:ext uri="{FF2B5EF4-FFF2-40B4-BE49-F238E27FC236}">
                  <a16:creationId xmlns:a16="http://schemas.microsoft.com/office/drawing/2014/main" id="{4C3637F0-8373-4021-A521-380CB2866CFC}"/>
                </a:ext>
              </a:extLst>
            </p:cNvPr>
            <p:cNvSpPr/>
            <p:nvPr/>
          </p:nvSpPr>
          <p:spPr>
            <a:xfrm>
              <a:off x="45234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00;p1">
              <a:extLst>
                <a:ext uri="{FF2B5EF4-FFF2-40B4-BE49-F238E27FC236}">
                  <a16:creationId xmlns:a16="http://schemas.microsoft.com/office/drawing/2014/main" id="{12C955B5-D0DC-4E10-9429-70D537550D59}"/>
                </a:ext>
              </a:extLst>
            </p:cNvPr>
            <p:cNvSpPr/>
            <p:nvPr/>
          </p:nvSpPr>
          <p:spPr>
            <a:xfrm>
              <a:off x="44510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01;p1">
              <a:extLst>
                <a:ext uri="{FF2B5EF4-FFF2-40B4-BE49-F238E27FC236}">
                  <a16:creationId xmlns:a16="http://schemas.microsoft.com/office/drawing/2014/main" id="{CD1343D8-686B-4A0F-8B5E-4BC04E62F313}"/>
                </a:ext>
              </a:extLst>
            </p:cNvPr>
            <p:cNvSpPr/>
            <p:nvPr/>
          </p:nvSpPr>
          <p:spPr>
            <a:xfrm>
              <a:off x="43785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02;p1">
              <a:extLst>
                <a:ext uri="{FF2B5EF4-FFF2-40B4-BE49-F238E27FC236}">
                  <a16:creationId xmlns:a16="http://schemas.microsoft.com/office/drawing/2014/main" id="{9BC6A7CE-C170-471B-923E-8DB2993CDD11}"/>
                </a:ext>
              </a:extLst>
            </p:cNvPr>
            <p:cNvSpPr/>
            <p:nvPr/>
          </p:nvSpPr>
          <p:spPr>
            <a:xfrm>
              <a:off x="43061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3;p1">
              <a:extLst>
                <a:ext uri="{FF2B5EF4-FFF2-40B4-BE49-F238E27FC236}">
                  <a16:creationId xmlns:a16="http://schemas.microsoft.com/office/drawing/2014/main" id="{2514666C-D98C-4C50-8D39-66C2FC668B7A}"/>
                </a:ext>
              </a:extLst>
            </p:cNvPr>
            <p:cNvSpPr/>
            <p:nvPr/>
          </p:nvSpPr>
          <p:spPr>
            <a:xfrm>
              <a:off x="42336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4;p1">
              <a:extLst>
                <a:ext uri="{FF2B5EF4-FFF2-40B4-BE49-F238E27FC236}">
                  <a16:creationId xmlns:a16="http://schemas.microsoft.com/office/drawing/2014/main" id="{EC25B625-0C8E-4C58-80D1-70DA362FE1DC}"/>
                </a:ext>
              </a:extLst>
            </p:cNvPr>
            <p:cNvSpPr/>
            <p:nvPr/>
          </p:nvSpPr>
          <p:spPr>
            <a:xfrm>
              <a:off x="41603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5;p1">
              <a:extLst>
                <a:ext uri="{FF2B5EF4-FFF2-40B4-BE49-F238E27FC236}">
                  <a16:creationId xmlns:a16="http://schemas.microsoft.com/office/drawing/2014/main" id="{A66E620A-4309-41A4-89B0-91527E95FAC9}"/>
                </a:ext>
              </a:extLst>
            </p:cNvPr>
            <p:cNvSpPr/>
            <p:nvPr/>
          </p:nvSpPr>
          <p:spPr>
            <a:xfrm>
              <a:off x="40878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6;p1">
              <a:extLst>
                <a:ext uri="{FF2B5EF4-FFF2-40B4-BE49-F238E27FC236}">
                  <a16:creationId xmlns:a16="http://schemas.microsoft.com/office/drawing/2014/main" id="{159BEC10-9569-42BB-A282-0A3B6B3A5025}"/>
                </a:ext>
              </a:extLst>
            </p:cNvPr>
            <p:cNvSpPr/>
            <p:nvPr/>
          </p:nvSpPr>
          <p:spPr>
            <a:xfrm>
              <a:off x="40154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7;p1">
              <a:extLst>
                <a:ext uri="{FF2B5EF4-FFF2-40B4-BE49-F238E27FC236}">
                  <a16:creationId xmlns:a16="http://schemas.microsoft.com/office/drawing/2014/main" id="{0434A6D6-BDD8-4B7D-A238-18F8D89E7C91}"/>
                </a:ext>
              </a:extLst>
            </p:cNvPr>
            <p:cNvSpPr/>
            <p:nvPr/>
          </p:nvSpPr>
          <p:spPr>
            <a:xfrm>
              <a:off x="39429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8;p1">
              <a:extLst>
                <a:ext uri="{FF2B5EF4-FFF2-40B4-BE49-F238E27FC236}">
                  <a16:creationId xmlns:a16="http://schemas.microsoft.com/office/drawing/2014/main" id="{8E10A1C9-66A4-417A-88E2-1D08D786A789}"/>
                </a:ext>
              </a:extLst>
            </p:cNvPr>
            <p:cNvSpPr/>
            <p:nvPr/>
          </p:nvSpPr>
          <p:spPr>
            <a:xfrm>
              <a:off x="38705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9;p1">
              <a:extLst>
                <a:ext uri="{FF2B5EF4-FFF2-40B4-BE49-F238E27FC236}">
                  <a16:creationId xmlns:a16="http://schemas.microsoft.com/office/drawing/2014/main" id="{86C7BD8E-798B-429F-BC26-90C105174265}"/>
                </a:ext>
              </a:extLst>
            </p:cNvPr>
            <p:cNvSpPr/>
            <p:nvPr/>
          </p:nvSpPr>
          <p:spPr>
            <a:xfrm>
              <a:off x="37980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10;p1">
              <a:extLst>
                <a:ext uri="{FF2B5EF4-FFF2-40B4-BE49-F238E27FC236}">
                  <a16:creationId xmlns:a16="http://schemas.microsoft.com/office/drawing/2014/main" id="{36208561-B9AB-4948-BA95-7401BE405677}"/>
                </a:ext>
              </a:extLst>
            </p:cNvPr>
            <p:cNvSpPr/>
            <p:nvPr/>
          </p:nvSpPr>
          <p:spPr>
            <a:xfrm>
              <a:off x="37247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11;p1">
              <a:extLst>
                <a:ext uri="{FF2B5EF4-FFF2-40B4-BE49-F238E27FC236}">
                  <a16:creationId xmlns:a16="http://schemas.microsoft.com/office/drawing/2014/main" id="{877454E4-5950-45EE-8574-5BFBBA9B75DA}"/>
                </a:ext>
              </a:extLst>
            </p:cNvPr>
            <p:cNvSpPr/>
            <p:nvPr/>
          </p:nvSpPr>
          <p:spPr>
            <a:xfrm>
              <a:off x="36522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12;p1">
              <a:extLst>
                <a:ext uri="{FF2B5EF4-FFF2-40B4-BE49-F238E27FC236}">
                  <a16:creationId xmlns:a16="http://schemas.microsoft.com/office/drawing/2014/main" id="{3644C060-13E7-44B1-BFB8-3D0E0D3D6CBE}"/>
                </a:ext>
              </a:extLst>
            </p:cNvPr>
            <p:cNvSpPr/>
            <p:nvPr/>
          </p:nvSpPr>
          <p:spPr>
            <a:xfrm>
              <a:off x="35798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3;p1">
              <a:extLst>
                <a:ext uri="{FF2B5EF4-FFF2-40B4-BE49-F238E27FC236}">
                  <a16:creationId xmlns:a16="http://schemas.microsoft.com/office/drawing/2014/main" id="{ECB324D7-9EF8-44F1-B386-13C5A97FE228}"/>
                </a:ext>
              </a:extLst>
            </p:cNvPr>
            <p:cNvSpPr/>
            <p:nvPr/>
          </p:nvSpPr>
          <p:spPr>
            <a:xfrm>
              <a:off x="35073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4;p1">
              <a:extLst>
                <a:ext uri="{FF2B5EF4-FFF2-40B4-BE49-F238E27FC236}">
                  <a16:creationId xmlns:a16="http://schemas.microsoft.com/office/drawing/2014/main" id="{C78A86EA-CA45-4730-ABA6-381551E195C0}"/>
                </a:ext>
              </a:extLst>
            </p:cNvPr>
            <p:cNvSpPr/>
            <p:nvPr/>
          </p:nvSpPr>
          <p:spPr>
            <a:xfrm>
              <a:off x="34349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5;p1">
              <a:extLst>
                <a:ext uri="{FF2B5EF4-FFF2-40B4-BE49-F238E27FC236}">
                  <a16:creationId xmlns:a16="http://schemas.microsoft.com/office/drawing/2014/main" id="{79216F97-1A35-4C96-849B-D9584DAF430F}"/>
                </a:ext>
              </a:extLst>
            </p:cNvPr>
            <p:cNvSpPr/>
            <p:nvPr/>
          </p:nvSpPr>
          <p:spPr>
            <a:xfrm>
              <a:off x="33624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6;p1">
              <a:extLst>
                <a:ext uri="{FF2B5EF4-FFF2-40B4-BE49-F238E27FC236}">
                  <a16:creationId xmlns:a16="http://schemas.microsoft.com/office/drawing/2014/main" id="{1187A15C-1D97-4189-9C24-E79F87E169AD}"/>
                </a:ext>
              </a:extLst>
            </p:cNvPr>
            <p:cNvSpPr/>
            <p:nvPr/>
          </p:nvSpPr>
          <p:spPr>
            <a:xfrm>
              <a:off x="32891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7;p1">
              <a:extLst>
                <a:ext uri="{FF2B5EF4-FFF2-40B4-BE49-F238E27FC236}">
                  <a16:creationId xmlns:a16="http://schemas.microsoft.com/office/drawing/2014/main" id="{573E9350-C4D1-4100-8124-0747A25C1E0D}"/>
                </a:ext>
              </a:extLst>
            </p:cNvPr>
            <p:cNvSpPr/>
            <p:nvPr/>
          </p:nvSpPr>
          <p:spPr>
            <a:xfrm>
              <a:off x="32166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8;p1">
              <a:extLst>
                <a:ext uri="{FF2B5EF4-FFF2-40B4-BE49-F238E27FC236}">
                  <a16:creationId xmlns:a16="http://schemas.microsoft.com/office/drawing/2014/main" id="{8DDBEFB1-45A3-40F8-BC6F-529EFD268DCF}"/>
                </a:ext>
              </a:extLst>
            </p:cNvPr>
            <p:cNvSpPr/>
            <p:nvPr/>
          </p:nvSpPr>
          <p:spPr>
            <a:xfrm>
              <a:off x="31442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9;p1">
              <a:extLst>
                <a:ext uri="{FF2B5EF4-FFF2-40B4-BE49-F238E27FC236}">
                  <a16:creationId xmlns:a16="http://schemas.microsoft.com/office/drawing/2014/main" id="{A7F52442-AAFA-4C2D-905C-A2EE8C486271}"/>
                </a:ext>
              </a:extLst>
            </p:cNvPr>
            <p:cNvSpPr/>
            <p:nvPr/>
          </p:nvSpPr>
          <p:spPr>
            <a:xfrm>
              <a:off x="30717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20;p1">
              <a:extLst>
                <a:ext uri="{FF2B5EF4-FFF2-40B4-BE49-F238E27FC236}">
                  <a16:creationId xmlns:a16="http://schemas.microsoft.com/office/drawing/2014/main" id="{22E73EC1-E406-4C9C-A15C-0181E4057E2C}"/>
                </a:ext>
              </a:extLst>
            </p:cNvPr>
            <p:cNvSpPr/>
            <p:nvPr/>
          </p:nvSpPr>
          <p:spPr>
            <a:xfrm>
              <a:off x="29993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21;p1">
              <a:extLst>
                <a:ext uri="{FF2B5EF4-FFF2-40B4-BE49-F238E27FC236}">
                  <a16:creationId xmlns:a16="http://schemas.microsoft.com/office/drawing/2014/main" id="{90DA4C68-7353-4001-AD8E-CA3039F85C0D}"/>
                </a:ext>
              </a:extLst>
            </p:cNvPr>
            <p:cNvSpPr/>
            <p:nvPr/>
          </p:nvSpPr>
          <p:spPr>
            <a:xfrm>
              <a:off x="29259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22;p1">
              <a:extLst>
                <a:ext uri="{FF2B5EF4-FFF2-40B4-BE49-F238E27FC236}">
                  <a16:creationId xmlns:a16="http://schemas.microsoft.com/office/drawing/2014/main" id="{2049CB18-7E78-4B17-94EC-4406B19DB750}"/>
                </a:ext>
              </a:extLst>
            </p:cNvPr>
            <p:cNvSpPr/>
            <p:nvPr/>
          </p:nvSpPr>
          <p:spPr>
            <a:xfrm>
              <a:off x="28535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3;p1">
              <a:extLst>
                <a:ext uri="{FF2B5EF4-FFF2-40B4-BE49-F238E27FC236}">
                  <a16:creationId xmlns:a16="http://schemas.microsoft.com/office/drawing/2014/main" id="{FFCA4395-E217-4D72-9BA2-6F9D24241486}"/>
                </a:ext>
              </a:extLst>
            </p:cNvPr>
            <p:cNvSpPr/>
            <p:nvPr/>
          </p:nvSpPr>
          <p:spPr>
            <a:xfrm>
              <a:off x="27810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4;p1">
              <a:extLst>
                <a:ext uri="{FF2B5EF4-FFF2-40B4-BE49-F238E27FC236}">
                  <a16:creationId xmlns:a16="http://schemas.microsoft.com/office/drawing/2014/main" id="{10BBCB6E-9BE5-4674-B7D8-99952F4F66DF}"/>
                </a:ext>
              </a:extLst>
            </p:cNvPr>
            <p:cNvSpPr/>
            <p:nvPr/>
          </p:nvSpPr>
          <p:spPr>
            <a:xfrm>
              <a:off x="27086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5;p1">
              <a:extLst>
                <a:ext uri="{FF2B5EF4-FFF2-40B4-BE49-F238E27FC236}">
                  <a16:creationId xmlns:a16="http://schemas.microsoft.com/office/drawing/2014/main" id="{F054476D-AD9D-49BE-AA65-87508FD474E5}"/>
                </a:ext>
              </a:extLst>
            </p:cNvPr>
            <p:cNvSpPr/>
            <p:nvPr/>
          </p:nvSpPr>
          <p:spPr>
            <a:xfrm>
              <a:off x="26361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6;p1">
              <a:extLst>
                <a:ext uri="{FF2B5EF4-FFF2-40B4-BE49-F238E27FC236}">
                  <a16:creationId xmlns:a16="http://schemas.microsoft.com/office/drawing/2014/main" id="{198D0236-9AD9-4FEE-A44E-29DC3BFDC996}"/>
                </a:ext>
              </a:extLst>
            </p:cNvPr>
            <p:cNvSpPr/>
            <p:nvPr/>
          </p:nvSpPr>
          <p:spPr>
            <a:xfrm>
              <a:off x="25637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7;p1">
              <a:extLst>
                <a:ext uri="{FF2B5EF4-FFF2-40B4-BE49-F238E27FC236}">
                  <a16:creationId xmlns:a16="http://schemas.microsoft.com/office/drawing/2014/main" id="{B1C5DB50-D122-497E-B951-256B56DD8C68}"/>
                </a:ext>
              </a:extLst>
            </p:cNvPr>
            <p:cNvSpPr/>
            <p:nvPr/>
          </p:nvSpPr>
          <p:spPr>
            <a:xfrm>
              <a:off x="24903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8;p1">
              <a:extLst>
                <a:ext uri="{FF2B5EF4-FFF2-40B4-BE49-F238E27FC236}">
                  <a16:creationId xmlns:a16="http://schemas.microsoft.com/office/drawing/2014/main" id="{9AE82589-7971-45C0-904D-FE4E009E7601}"/>
                </a:ext>
              </a:extLst>
            </p:cNvPr>
            <p:cNvSpPr/>
            <p:nvPr/>
          </p:nvSpPr>
          <p:spPr>
            <a:xfrm>
              <a:off x="24179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9;p1">
              <a:extLst>
                <a:ext uri="{FF2B5EF4-FFF2-40B4-BE49-F238E27FC236}">
                  <a16:creationId xmlns:a16="http://schemas.microsoft.com/office/drawing/2014/main" id="{2A569E46-D1E9-43AA-938E-0DE955E11D62}"/>
                </a:ext>
              </a:extLst>
            </p:cNvPr>
            <p:cNvSpPr/>
            <p:nvPr/>
          </p:nvSpPr>
          <p:spPr>
            <a:xfrm>
              <a:off x="23454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30;p1">
              <a:extLst>
                <a:ext uri="{FF2B5EF4-FFF2-40B4-BE49-F238E27FC236}">
                  <a16:creationId xmlns:a16="http://schemas.microsoft.com/office/drawing/2014/main" id="{BD3B5198-603D-4BEE-91A7-D17D23ACDE9A}"/>
                </a:ext>
              </a:extLst>
            </p:cNvPr>
            <p:cNvSpPr/>
            <p:nvPr/>
          </p:nvSpPr>
          <p:spPr>
            <a:xfrm>
              <a:off x="22730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31;p1">
              <a:extLst>
                <a:ext uri="{FF2B5EF4-FFF2-40B4-BE49-F238E27FC236}">
                  <a16:creationId xmlns:a16="http://schemas.microsoft.com/office/drawing/2014/main" id="{3C4F17BE-5C9D-4F6F-9D25-DB66C537F613}"/>
                </a:ext>
              </a:extLst>
            </p:cNvPr>
            <p:cNvSpPr/>
            <p:nvPr/>
          </p:nvSpPr>
          <p:spPr>
            <a:xfrm>
              <a:off x="22005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32;p1">
              <a:extLst>
                <a:ext uri="{FF2B5EF4-FFF2-40B4-BE49-F238E27FC236}">
                  <a16:creationId xmlns:a16="http://schemas.microsoft.com/office/drawing/2014/main" id="{F9F9ECBA-3A7F-47AE-A292-4A2D55BA7CFB}"/>
                </a:ext>
              </a:extLst>
            </p:cNvPr>
            <p:cNvSpPr/>
            <p:nvPr/>
          </p:nvSpPr>
          <p:spPr>
            <a:xfrm>
              <a:off x="21281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3;p1">
              <a:extLst>
                <a:ext uri="{FF2B5EF4-FFF2-40B4-BE49-F238E27FC236}">
                  <a16:creationId xmlns:a16="http://schemas.microsoft.com/office/drawing/2014/main" id="{54C42147-6A05-4AFD-9C87-6C57C89BC39E}"/>
                </a:ext>
              </a:extLst>
            </p:cNvPr>
            <p:cNvSpPr/>
            <p:nvPr/>
          </p:nvSpPr>
          <p:spPr>
            <a:xfrm>
              <a:off x="20547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4;p1">
              <a:extLst>
                <a:ext uri="{FF2B5EF4-FFF2-40B4-BE49-F238E27FC236}">
                  <a16:creationId xmlns:a16="http://schemas.microsoft.com/office/drawing/2014/main" id="{4F9BE4AE-AC53-457A-B514-2B2B92B1238E}"/>
                </a:ext>
              </a:extLst>
            </p:cNvPr>
            <p:cNvSpPr/>
            <p:nvPr/>
          </p:nvSpPr>
          <p:spPr>
            <a:xfrm>
              <a:off x="19823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5;p1">
              <a:extLst>
                <a:ext uri="{FF2B5EF4-FFF2-40B4-BE49-F238E27FC236}">
                  <a16:creationId xmlns:a16="http://schemas.microsoft.com/office/drawing/2014/main" id="{9E90F63F-35B1-4781-92E9-BEA0B96F93E7}"/>
                </a:ext>
              </a:extLst>
            </p:cNvPr>
            <p:cNvSpPr/>
            <p:nvPr/>
          </p:nvSpPr>
          <p:spPr>
            <a:xfrm>
              <a:off x="19098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6;p1">
              <a:extLst>
                <a:ext uri="{FF2B5EF4-FFF2-40B4-BE49-F238E27FC236}">
                  <a16:creationId xmlns:a16="http://schemas.microsoft.com/office/drawing/2014/main" id="{64123381-768B-41FB-8740-95912EBE87F1}"/>
                </a:ext>
              </a:extLst>
            </p:cNvPr>
            <p:cNvSpPr/>
            <p:nvPr/>
          </p:nvSpPr>
          <p:spPr>
            <a:xfrm>
              <a:off x="18374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7;p1">
              <a:extLst>
                <a:ext uri="{FF2B5EF4-FFF2-40B4-BE49-F238E27FC236}">
                  <a16:creationId xmlns:a16="http://schemas.microsoft.com/office/drawing/2014/main" id="{73FE1AB4-C21B-4460-92AA-8E5FE89E95C3}"/>
                </a:ext>
              </a:extLst>
            </p:cNvPr>
            <p:cNvSpPr/>
            <p:nvPr/>
          </p:nvSpPr>
          <p:spPr>
            <a:xfrm>
              <a:off x="17649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8;p1">
              <a:extLst>
                <a:ext uri="{FF2B5EF4-FFF2-40B4-BE49-F238E27FC236}">
                  <a16:creationId xmlns:a16="http://schemas.microsoft.com/office/drawing/2014/main" id="{D375A036-7633-4FF5-8C8D-5086D13604FC}"/>
                </a:ext>
              </a:extLst>
            </p:cNvPr>
            <p:cNvSpPr/>
            <p:nvPr/>
          </p:nvSpPr>
          <p:spPr>
            <a:xfrm>
              <a:off x="16925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9;p1">
              <a:extLst>
                <a:ext uri="{FF2B5EF4-FFF2-40B4-BE49-F238E27FC236}">
                  <a16:creationId xmlns:a16="http://schemas.microsoft.com/office/drawing/2014/main" id="{5DD1AAB0-8CEC-4A5E-86C7-CE8D4720851E}"/>
                </a:ext>
              </a:extLst>
            </p:cNvPr>
            <p:cNvSpPr/>
            <p:nvPr/>
          </p:nvSpPr>
          <p:spPr>
            <a:xfrm>
              <a:off x="16191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40;p1">
              <a:extLst>
                <a:ext uri="{FF2B5EF4-FFF2-40B4-BE49-F238E27FC236}">
                  <a16:creationId xmlns:a16="http://schemas.microsoft.com/office/drawing/2014/main" id="{79D601F5-1B07-4322-AEC7-167F5EBDF016}"/>
                </a:ext>
              </a:extLst>
            </p:cNvPr>
            <p:cNvSpPr/>
            <p:nvPr/>
          </p:nvSpPr>
          <p:spPr>
            <a:xfrm>
              <a:off x="15467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41;p1">
              <a:extLst>
                <a:ext uri="{FF2B5EF4-FFF2-40B4-BE49-F238E27FC236}">
                  <a16:creationId xmlns:a16="http://schemas.microsoft.com/office/drawing/2014/main" id="{20608406-E1B5-40D7-9767-4965A8307658}"/>
                </a:ext>
              </a:extLst>
            </p:cNvPr>
            <p:cNvSpPr/>
            <p:nvPr/>
          </p:nvSpPr>
          <p:spPr>
            <a:xfrm>
              <a:off x="14742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42;p1">
              <a:extLst>
                <a:ext uri="{FF2B5EF4-FFF2-40B4-BE49-F238E27FC236}">
                  <a16:creationId xmlns:a16="http://schemas.microsoft.com/office/drawing/2014/main" id="{557A2A71-C889-4979-8D2C-18689F8DB9B2}"/>
                </a:ext>
              </a:extLst>
            </p:cNvPr>
            <p:cNvSpPr/>
            <p:nvPr/>
          </p:nvSpPr>
          <p:spPr>
            <a:xfrm>
              <a:off x="14018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3;p1">
              <a:extLst>
                <a:ext uri="{FF2B5EF4-FFF2-40B4-BE49-F238E27FC236}">
                  <a16:creationId xmlns:a16="http://schemas.microsoft.com/office/drawing/2014/main" id="{0F8DB365-BA5C-4BC7-8A87-258C83D1F6E5}"/>
                </a:ext>
              </a:extLst>
            </p:cNvPr>
            <p:cNvSpPr/>
            <p:nvPr/>
          </p:nvSpPr>
          <p:spPr>
            <a:xfrm>
              <a:off x="13294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4;p1">
              <a:extLst>
                <a:ext uri="{FF2B5EF4-FFF2-40B4-BE49-F238E27FC236}">
                  <a16:creationId xmlns:a16="http://schemas.microsoft.com/office/drawing/2014/main" id="{722127E7-F2D8-4B5E-95DF-4F5B8D224AAE}"/>
                </a:ext>
              </a:extLst>
            </p:cNvPr>
            <p:cNvSpPr/>
            <p:nvPr/>
          </p:nvSpPr>
          <p:spPr>
            <a:xfrm>
              <a:off x="12560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5;p1">
              <a:extLst>
                <a:ext uri="{FF2B5EF4-FFF2-40B4-BE49-F238E27FC236}">
                  <a16:creationId xmlns:a16="http://schemas.microsoft.com/office/drawing/2014/main" id="{6BFF3799-207B-4F09-AC8C-8DA9C82B8612}"/>
                </a:ext>
              </a:extLst>
            </p:cNvPr>
            <p:cNvSpPr/>
            <p:nvPr/>
          </p:nvSpPr>
          <p:spPr>
            <a:xfrm>
              <a:off x="11835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6;p1">
              <a:extLst>
                <a:ext uri="{FF2B5EF4-FFF2-40B4-BE49-F238E27FC236}">
                  <a16:creationId xmlns:a16="http://schemas.microsoft.com/office/drawing/2014/main" id="{B252AE31-123D-4692-AC3C-7E8AA98D95BA}"/>
                </a:ext>
              </a:extLst>
            </p:cNvPr>
            <p:cNvSpPr/>
            <p:nvPr/>
          </p:nvSpPr>
          <p:spPr>
            <a:xfrm>
              <a:off x="11111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7;p1">
              <a:extLst>
                <a:ext uri="{FF2B5EF4-FFF2-40B4-BE49-F238E27FC236}">
                  <a16:creationId xmlns:a16="http://schemas.microsoft.com/office/drawing/2014/main" id="{2293596E-1719-43A0-9971-FF070BB8AD3A}"/>
                </a:ext>
              </a:extLst>
            </p:cNvPr>
            <p:cNvSpPr/>
            <p:nvPr/>
          </p:nvSpPr>
          <p:spPr>
            <a:xfrm>
              <a:off x="10387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8;p1">
              <a:extLst>
                <a:ext uri="{FF2B5EF4-FFF2-40B4-BE49-F238E27FC236}">
                  <a16:creationId xmlns:a16="http://schemas.microsoft.com/office/drawing/2014/main" id="{2AA42703-9264-4D1E-B1BC-76274864B329}"/>
                </a:ext>
              </a:extLst>
            </p:cNvPr>
            <p:cNvSpPr/>
            <p:nvPr/>
          </p:nvSpPr>
          <p:spPr>
            <a:xfrm>
              <a:off x="9662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9;p1">
              <a:extLst>
                <a:ext uri="{FF2B5EF4-FFF2-40B4-BE49-F238E27FC236}">
                  <a16:creationId xmlns:a16="http://schemas.microsoft.com/office/drawing/2014/main" id="{65EBF457-F5E4-49E9-99FA-212261C33C61}"/>
                </a:ext>
              </a:extLst>
            </p:cNvPr>
            <p:cNvSpPr/>
            <p:nvPr/>
          </p:nvSpPr>
          <p:spPr>
            <a:xfrm>
              <a:off x="8938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50;p1">
              <a:extLst>
                <a:ext uri="{FF2B5EF4-FFF2-40B4-BE49-F238E27FC236}">
                  <a16:creationId xmlns:a16="http://schemas.microsoft.com/office/drawing/2014/main" id="{88720A1A-2CA9-4044-BA13-18D7372C55DD}"/>
                </a:ext>
              </a:extLst>
            </p:cNvPr>
            <p:cNvSpPr/>
            <p:nvPr/>
          </p:nvSpPr>
          <p:spPr>
            <a:xfrm>
              <a:off x="8204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51;p1">
              <a:extLst>
                <a:ext uri="{FF2B5EF4-FFF2-40B4-BE49-F238E27FC236}">
                  <a16:creationId xmlns:a16="http://schemas.microsoft.com/office/drawing/2014/main" id="{0D141E1E-B9D9-4206-9694-122403DB117F}"/>
                </a:ext>
              </a:extLst>
            </p:cNvPr>
            <p:cNvSpPr/>
            <p:nvPr/>
          </p:nvSpPr>
          <p:spPr>
            <a:xfrm>
              <a:off x="7479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52;p1">
              <a:extLst>
                <a:ext uri="{FF2B5EF4-FFF2-40B4-BE49-F238E27FC236}">
                  <a16:creationId xmlns:a16="http://schemas.microsoft.com/office/drawing/2014/main" id="{928B835C-ABDA-4E7E-B1EF-598E0AD1AA55}"/>
                </a:ext>
              </a:extLst>
            </p:cNvPr>
            <p:cNvSpPr/>
            <p:nvPr/>
          </p:nvSpPr>
          <p:spPr>
            <a:xfrm>
              <a:off x="6755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3;p1">
              <a:extLst>
                <a:ext uri="{FF2B5EF4-FFF2-40B4-BE49-F238E27FC236}">
                  <a16:creationId xmlns:a16="http://schemas.microsoft.com/office/drawing/2014/main" id="{6DA4AE81-7A9A-4509-8447-7DE1A2EFC6AE}"/>
                </a:ext>
              </a:extLst>
            </p:cNvPr>
            <p:cNvSpPr/>
            <p:nvPr/>
          </p:nvSpPr>
          <p:spPr>
            <a:xfrm>
              <a:off x="6031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4;p1">
              <a:extLst>
                <a:ext uri="{FF2B5EF4-FFF2-40B4-BE49-F238E27FC236}">
                  <a16:creationId xmlns:a16="http://schemas.microsoft.com/office/drawing/2014/main" id="{2F99D6C2-4F2B-41EF-B64B-5917C64978CC}"/>
                </a:ext>
              </a:extLst>
            </p:cNvPr>
            <p:cNvSpPr/>
            <p:nvPr/>
          </p:nvSpPr>
          <p:spPr>
            <a:xfrm>
              <a:off x="5306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5;p1">
              <a:extLst>
                <a:ext uri="{FF2B5EF4-FFF2-40B4-BE49-F238E27FC236}">
                  <a16:creationId xmlns:a16="http://schemas.microsoft.com/office/drawing/2014/main" id="{DA342747-F842-4AB4-8EC0-0CDF6435E97A}"/>
                </a:ext>
              </a:extLst>
            </p:cNvPr>
            <p:cNvSpPr/>
            <p:nvPr/>
          </p:nvSpPr>
          <p:spPr>
            <a:xfrm>
              <a:off x="4582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6;p1">
              <a:extLst>
                <a:ext uri="{FF2B5EF4-FFF2-40B4-BE49-F238E27FC236}">
                  <a16:creationId xmlns:a16="http://schemas.microsoft.com/office/drawing/2014/main" id="{B156290E-5491-4B56-A3D2-3A09036E9CD4}"/>
                </a:ext>
              </a:extLst>
            </p:cNvPr>
            <p:cNvSpPr/>
            <p:nvPr/>
          </p:nvSpPr>
          <p:spPr>
            <a:xfrm>
              <a:off x="3848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7;p1">
              <a:extLst>
                <a:ext uri="{FF2B5EF4-FFF2-40B4-BE49-F238E27FC236}">
                  <a16:creationId xmlns:a16="http://schemas.microsoft.com/office/drawing/2014/main" id="{20304C84-A819-4D4F-8175-AD9E042FBC15}"/>
                </a:ext>
              </a:extLst>
            </p:cNvPr>
            <p:cNvSpPr/>
            <p:nvPr/>
          </p:nvSpPr>
          <p:spPr>
            <a:xfrm>
              <a:off x="3124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081727707"/>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letely blank">
  <p:cSld name="BLANK_1">
    <p:spTree>
      <p:nvGrpSpPr>
        <p:cNvPr id="1" name="Shape 519"/>
        <p:cNvGrpSpPr/>
        <p:nvPr/>
      </p:nvGrpSpPr>
      <p:grpSpPr>
        <a:xfrm>
          <a:off x="0" y="0"/>
          <a:ext cx="0" cy="0"/>
          <a:chOff x="0" y="0"/>
          <a:chExt cx="0" cy="0"/>
        </a:xfrm>
      </p:grpSpPr>
      <p:sp>
        <p:nvSpPr>
          <p:cNvPr id="520" name="Google Shape;520;p11"/>
          <p:cNvSpPr txBox="1">
            <a:spLocks noGrp="1"/>
          </p:cNvSpPr>
          <p:nvPr>
            <p:ph type="sldNum" idx="12"/>
          </p:nvPr>
        </p:nvSpPr>
        <p:spPr>
          <a:xfrm>
            <a:off x="4297650" y="4853299"/>
            <a:ext cx="548700" cy="290100"/>
          </a:xfrm>
          <a:prstGeom prst="rect">
            <a:avLst/>
          </a:prstGeom>
        </p:spPr>
        <p:txBody>
          <a:bodyPr spcFirstLastPara="1" wrap="square" lIns="91425" tIns="91425" rIns="91425" bIns="91425" anchor="ctr"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FB390-EC2E-24FA-E7E2-09FE01020A0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1D7C24-6271-B22A-9A8D-49446D4B953D}"/>
              </a:ext>
            </a:extLst>
          </p:cNvPr>
          <p:cNvSpPr>
            <a:spLocks noGrp="1"/>
          </p:cNvSpPr>
          <p:nvPr>
            <p:ph idx="1"/>
          </p:nvPr>
        </p:nvSpPr>
        <p:spPr/>
        <p:txBody>
          <a:bodyPr/>
          <a:lstStyle>
            <a:lvl2pPr marL="914400" indent="-355600">
              <a:buFont typeface="Wingdings" panose="05000000000000000000" pitchFamily="2" charset="2"/>
              <a:buChar char="§"/>
              <a:defRPr/>
            </a:lvl2pPr>
            <a:lvl3pPr marL="1371600" indent="-355600">
              <a:buFont typeface="Courier New" panose="02070309020205020404" pitchFamily="49" charset="0"/>
              <a:buChar char="o"/>
              <a:defRPr/>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6613D39A-7DDC-63CC-8121-455B66055667}"/>
              </a:ext>
            </a:extLst>
          </p:cNvPr>
          <p:cNvSpPr>
            <a:spLocks noGrp="1"/>
          </p:cNvSpPr>
          <p:nvPr>
            <p:ph type="dt" sz="half" idx="10"/>
          </p:nvPr>
        </p:nvSpPr>
        <p:spPr/>
        <p:txBody>
          <a:bodyPr/>
          <a:lstStyle/>
          <a:p>
            <a:fld id="{A3F0B249-F99E-4978-AB50-A3AE2B0ED82C}" type="datetimeFigureOut">
              <a:rPr lang="en-US" smtClean="0"/>
              <a:t>7/27/2023</a:t>
            </a:fld>
            <a:endParaRPr lang="en-US"/>
          </a:p>
        </p:txBody>
      </p:sp>
      <p:sp>
        <p:nvSpPr>
          <p:cNvPr id="5" name="Footer Placeholder 4">
            <a:extLst>
              <a:ext uri="{FF2B5EF4-FFF2-40B4-BE49-F238E27FC236}">
                <a16:creationId xmlns:a16="http://schemas.microsoft.com/office/drawing/2014/main" id="{F1C02AAA-F19E-256C-772D-A0CF4BD84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7E7183-727F-FD0A-D59B-FE95264B616C}"/>
              </a:ext>
            </a:extLst>
          </p:cNvPr>
          <p:cNvSpPr>
            <a:spLocks noGrp="1"/>
          </p:cNvSpPr>
          <p:nvPr>
            <p:ph type="sldNum" sz="quarter" idx="12"/>
          </p:nvPr>
        </p:nvSpPr>
        <p:spPr/>
        <p:txBody>
          <a:bodyPr/>
          <a:lstStyle/>
          <a:p>
            <a:fld id="{77438958-1EB2-497B-988C-C029ED8A8088}" type="slidenum">
              <a:rPr lang="en-US" smtClean="0"/>
              <a:t>‹#›</a:t>
            </a:fld>
            <a:endParaRPr lang="en-US"/>
          </a:p>
        </p:txBody>
      </p:sp>
    </p:spTree>
    <p:extLst>
      <p:ext uri="{BB962C8B-B14F-4D97-AF65-F5344CB8AC3E}">
        <p14:creationId xmlns:p14="http://schemas.microsoft.com/office/powerpoint/2010/main" val="1614552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61"/>
        <p:cNvGrpSpPr/>
        <p:nvPr/>
      </p:nvGrpSpPr>
      <p:grpSpPr>
        <a:xfrm>
          <a:off x="0" y="0"/>
          <a:ext cx="0" cy="0"/>
          <a:chOff x="0" y="0"/>
          <a:chExt cx="0" cy="0"/>
        </a:xfrm>
      </p:grpSpPr>
      <p:sp>
        <p:nvSpPr>
          <p:cNvPr id="162" name="Google Shape;162;p2"/>
          <p:cNvSpPr txBox="1">
            <a:spLocks noGrp="1"/>
          </p:cNvSpPr>
          <p:nvPr>
            <p:ph type="ctrTitle"/>
          </p:nvPr>
        </p:nvSpPr>
        <p:spPr>
          <a:xfrm>
            <a:off x="2305100" y="1161050"/>
            <a:ext cx="6153000" cy="1159800"/>
          </a:xfrm>
          <a:prstGeom prst="rect">
            <a:avLst/>
          </a:prstGeom>
        </p:spPr>
        <p:txBody>
          <a:bodyPr spcFirstLastPara="1" wrap="square" lIns="91425" tIns="91425" rIns="91425" bIns="91425" anchor="ctr" anchorCtr="0">
            <a:noAutofit/>
          </a:bodyPr>
          <a:lstStyle>
            <a:lvl1pPr lvl="0" algn="r">
              <a:spcBef>
                <a:spcPts val="0"/>
              </a:spcBef>
              <a:spcAft>
                <a:spcPts val="0"/>
              </a:spcAft>
              <a:buClr>
                <a:schemeClr val="dk2"/>
              </a:buClr>
              <a:buSzPts val="4800"/>
              <a:buNone/>
              <a:defRPr sz="4800" b="0">
                <a:solidFill>
                  <a:schemeClr val="dk2"/>
                </a:solidFill>
              </a:defRPr>
            </a:lvl1pPr>
            <a:lvl2pPr lvl="1" algn="r">
              <a:spcBef>
                <a:spcPts val="0"/>
              </a:spcBef>
              <a:spcAft>
                <a:spcPts val="0"/>
              </a:spcAft>
              <a:buClr>
                <a:schemeClr val="dk2"/>
              </a:buClr>
              <a:buSzPts val="4800"/>
              <a:buNone/>
              <a:defRPr sz="4800" b="0">
                <a:solidFill>
                  <a:schemeClr val="dk2"/>
                </a:solidFill>
              </a:defRPr>
            </a:lvl2pPr>
            <a:lvl3pPr lvl="2" algn="r">
              <a:spcBef>
                <a:spcPts val="0"/>
              </a:spcBef>
              <a:spcAft>
                <a:spcPts val="0"/>
              </a:spcAft>
              <a:buClr>
                <a:schemeClr val="dk2"/>
              </a:buClr>
              <a:buSzPts val="4800"/>
              <a:buNone/>
              <a:defRPr sz="4800" b="0">
                <a:solidFill>
                  <a:schemeClr val="dk2"/>
                </a:solidFill>
              </a:defRPr>
            </a:lvl3pPr>
            <a:lvl4pPr lvl="3" algn="r">
              <a:spcBef>
                <a:spcPts val="0"/>
              </a:spcBef>
              <a:spcAft>
                <a:spcPts val="0"/>
              </a:spcAft>
              <a:buClr>
                <a:schemeClr val="dk2"/>
              </a:buClr>
              <a:buSzPts val="4800"/>
              <a:buNone/>
              <a:defRPr sz="4800" b="0">
                <a:solidFill>
                  <a:schemeClr val="dk2"/>
                </a:solidFill>
              </a:defRPr>
            </a:lvl4pPr>
            <a:lvl5pPr lvl="4" algn="r">
              <a:spcBef>
                <a:spcPts val="0"/>
              </a:spcBef>
              <a:spcAft>
                <a:spcPts val="0"/>
              </a:spcAft>
              <a:buClr>
                <a:schemeClr val="dk2"/>
              </a:buClr>
              <a:buSzPts val="4800"/>
              <a:buNone/>
              <a:defRPr sz="4800" b="0">
                <a:solidFill>
                  <a:schemeClr val="dk2"/>
                </a:solidFill>
              </a:defRPr>
            </a:lvl5pPr>
            <a:lvl6pPr lvl="5" algn="r">
              <a:spcBef>
                <a:spcPts val="0"/>
              </a:spcBef>
              <a:spcAft>
                <a:spcPts val="0"/>
              </a:spcAft>
              <a:buClr>
                <a:schemeClr val="dk2"/>
              </a:buClr>
              <a:buSzPts val="4800"/>
              <a:buNone/>
              <a:defRPr sz="4800" b="0">
                <a:solidFill>
                  <a:schemeClr val="dk2"/>
                </a:solidFill>
              </a:defRPr>
            </a:lvl6pPr>
            <a:lvl7pPr lvl="6" algn="r">
              <a:spcBef>
                <a:spcPts val="0"/>
              </a:spcBef>
              <a:spcAft>
                <a:spcPts val="0"/>
              </a:spcAft>
              <a:buClr>
                <a:schemeClr val="dk2"/>
              </a:buClr>
              <a:buSzPts val="4800"/>
              <a:buNone/>
              <a:defRPr sz="4800" b="0">
                <a:solidFill>
                  <a:schemeClr val="dk2"/>
                </a:solidFill>
              </a:defRPr>
            </a:lvl7pPr>
            <a:lvl8pPr lvl="7" algn="r">
              <a:spcBef>
                <a:spcPts val="0"/>
              </a:spcBef>
              <a:spcAft>
                <a:spcPts val="0"/>
              </a:spcAft>
              <a:buClr>
                <a:schemeClr val="dk2"/>
              </a:buClr>
              <a:buSzPts val="4800"/>
              <a:buNone/>
              <a:defRPr sz="4800" b="0">
                <a:solidFill>
                  <a:schemeClr val="dk2"/>
                </a:solidFill>
              </a:defRPr>
            </a:lvl8pPr>
            <a:lvl9pPr lvl="8" algn="r">
              <a:spcBef>
                <a:spcPts val="0"/>
              </a:spcBef>
              <a:spcAft>
                <a:spcPts val="0"/>
              </a:spcAft>
              <a:buClr>
                <a:schemeClr val="dk2"/>
              </a:buClr>
              <a:buSzPts val="4800"/>
              <a:buNone/>
              <a:defRPr sz="4800" b="0">
                <a:solidFill>
                  <a:schemeClr val="dk2"/>
                </a:solidFill>
              </a:defRPr>
            </a:lvl9pPr>
          </a:lstStyle>
          <a:p>
            <a:endParaRPr/>
          </a:p>
        </p:txBody>
      </p:sp>
      <p:pic>
        <p:nvPicPr>
          <p:cNvPr id="1028" name="Picture 4">
            <a:extLst>
              <a:ext uri="{FF2B5EF4-FFF2-40B4-BE49-F238E27FC236}">
                <a16:creationId xmlns:a16="http://schemas.microsoft.com/office/drawing/2014/main" id="{CD617EE3-56E5-4745-A6CA-97119DFAEBF1}"/>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17655"/>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851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Ref idx="1001">
        <a:schemeClr val="bg1"/>
      </p:bgRef>
    </p:bg>
    <p:spTree>
      <p:nvGrpSpPr>
        <p:cNvPr id="1" name="Shape 5"/>
        <p:cNvGrpSpPr/>
        <p:nvPr/>
      </p:nvGrpSpPr>
      <p:grpSpPr>
        <a:xfrm>
          <a:off x="0" y="0"/>
          <a:ext cx="0" cy="0"/>
          <a:chOff x="0" y="0"/>
          <a:chExt cx="0" cy="0"/>
        </a:xfrm>
      </p:grpSpPr>
      <p:sp>
        <p:nvSpPr>
          <p:cNvPr id="158" name="Google Shape;158;p1"/>
          <p:cNvSpPr txBox="1">
            <a:spLocks noGrp="1"/>
          </p:cNvSpPr>
          <p:nvPr>
            <p:ph type="title"/>
          </p:nvPr>
        </p:nvSpPr>
        <p:spPr>
          <a:xfrm>
            <a:off x="747925" y="225025"/>
            <a:ext cx="6791700" cy="8574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1pPr>
            <a:lvl2pPr lvl="1">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2pPr>
            <a:lvl3pPr lvl="2">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3pPr>
            <a:lvl4pPr lvl="3">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4pPr>
            <a:lvl5pPr lvl="4">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5pPr>
            <a:lvl6pPr lvl="5">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6pPr>
            <a:lvl7pPr lvl="6">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7pPr>
            <a:lvl8pPr lvl="7">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8pPr>
            <a:lvl9pPr lvl="8">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9pPr>
          </a:lstStyle>
          <a:p>
            <a:endParaRPr/>
          </a:p>
        </p:txBody>
      </p:sp>
      <p:sp>
        <p:nvSpPr>
          <p:cNvPr id="159" name="Google Shape;159;p1"/>
          <p:cNvSpPr txBox="1">
            <a:spLocks noGrp="1"/>
          </p:cNvSpPr>
          <p:nvPr>
            <p:ph type="body" idx="1"/>
          </p:nvPr>
        </p:nvSpPr>
        <p:spPr>
          <a:xfrm>
            <a:off x="747925" y="1314900"/>
            <a:ext cx="6791700" cy="3610800"/>
          </a:xfrm>
          <a:prstGeom prst="rect">
            <a:avLst/>
          </a:prstGeom>
          <a:noFill/>
          <a:ln>
            <a:noFill/>
          </a:ln>
        </p:spPr>
        <p:txBody>
          <a:bodyPr spcFirstLastPara="1" wrap="square" lIns="91425" tIns="91425" rIns="91425" bIns="91425" anchor="t" anchorCtr="0">
            <a:noAutofit/>
          </a:bodyPr>
          <a:lstStyle>
            <a:lvl1pPr marL="457200" lvl="0" indent="-393700">
              <a:spcBef>
                <a:spcPts val="600"/>
              </a:spcBef>
              <a:spcAft>
                <a:spcPts val="0"/>
              </a:spcAft>
              <a:buClr>
                <a:schemeClr val="dk1"/>
              </a:buClr>
              <a:buSzPts val="2600"/>
              <a:buFont typeface="Dosis"/>
              <a:buChar char="✘"/>
              <a:defRPr sz="2600">
                <a:solidFill>
                  <a:schemeClr val="dk1"/>
                </a:solidFill>
                <a:latin typeface="Dosis"/>
                <a:ea typeface="Dosis"/>
                <a:cs typeface="Dosis"/>
                <a:sym typeface="Dosis"/>
              </a:defRPr>
            </a:lvl1pPr>
            <a:lvl2pPr marL="914400" lvl="1" indent="-355600">
              <a:spcBef>
                <a:spcPts val="0"/>
              </a:spcBef>
              <a:spcAft>
                <a:spcPts val="0"/>
              </a:spcAft>
              <a:buClr>
                <a:schemeClr val="dk1"/>
              </a:buClr>
              <a:buSzPts val="2000"/>
              <a:buFont typeface="Dosis"/>
              <a:buChar char="✗"/>
              <a:defRPr sz="2000">
                <a:solidFill>
                  <a:schemeClr val="dk1"/>
                </a:solidFill>
                <a:latin typeface="Dosis"/>
                <a:ea typeface="Dosis"/>
                <a:cs typeface="Dosis"/>
                <a:sym typeface="Dosis"/>
              </a:defRPr>
            </a:lvl2pPr>
            <a:lvl3pPr marL="1371600" lvl="2" indent="-355600">
              <a:spcBef>
                <a:spcPts val="0"/>
              </a:spcBef>
              <a:spcAft>
                <a:spcPts val="0"/>
              </a:spcAft>
              <a:buClr>
                <a:schemeClr val="dk1"/>
              </a:buClr>
              <a:buSzPts val="2000"/>
              <a:buFont typeface="Dosis"/>
              <a:buChar char="■"/>
              <a:defRPr sz="2000">
                <a:solidFill>
                  <a:schemeClr val="dk1"/>
                </a:solidFill>
                <a:latin typeface="Dosis"/>
                <a:ea typeface="Dosis"/>
                <a:cs typeface="Dosis"/>
                <a:sym typeface="Dosis"/>
              </a:defRPr>
            </a:lvl3pPr>
            <a:lvl4pPr marL="1828800" lvl="3" indent="-34290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4pPr>
            <a:lvl5pPr marL="2286000" lvl="4" indent="-34290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5pPr>
            <a:lvl6pPr marL="2743200" lvl="5" indent="-34290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6pPr>
            <a:lvl7pPr marL="3200400" lvl="6" indent="-34290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7pPr>
            <a:lvl8pPr marL="3657600" lvl="7" indent="-34290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8pPr>
            <a:lvl9pPr marL="4114800" lvl="8" indent="-34290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9pPr>
          </a:lstStyle>
          <a:p>
            <a:endParaRPr/>
          </a:p>
        </p:txBody>
      </p:sp>
    </p:spTree>
  </p:cSld>
  <p:clrMap bg1="lt1" tx1="dk1" bg2="lt2" tx2="dk2" accent1="accent1" accent2="accent2" accent3="accent3" accent4="accent4" accent5="accent5" accent6="accent6" hlink="hlink" folHlink="folHlink"/>
  <p:sldLayoutIdLst>
    <p:sldLayoutId id="2147483651" r:id="rId1"/>
    <p:sldLayoutId id="2147483659" r:id="rId2"/>
    <p:sldLayoutId id="2147483661" r:id="rId3"/>
    <p:sldLayoutId id="2147483657" r:id="rId4"/>
    <p:sldLayoutId id="2147483662" r:id="rId5"/>
    <p:sldLayoutId id="2147483663" r:id="rId6"/>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000" b="0" i="0" u="none" strike="noStrike" cap="none">
          <a:solidFill>
            <a:schemeClr val="accent6">
              <a:lumMod val="25000"/>
            </a:schemeClr>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L="457200" marR="0" lvl="0" indent="-393700" algn="l" rtl="0">
        <a:lnSpc>
          <a:spcPct val="100000"/>
        </a:lnSpc>
        <a:spcBef>
          <a:spcPts val="0"/>
        </a:spcBef>
        <a:spcAft>
          <a:spcPts val="0"/>
        </a:spcAft>
        <a:buClr>
          <a:srgbClr val="000000"/>
        </a:buClr>
        <a:buFontTx/>
        <a:buBlip>
          <a:blip r:embed="rId8">
            <a:extLst>
              <a:ext uri="{96DAC541-7B7A-43D3-8B79-37D633B846F1}">
                <asvg:svgBlip xmlns:asvg="http://schemas.microsoft.com/office/drawing/2016/SVG/main" r:embed="rId9"/>
              </a:ext>
            </a:extLst>
          </a:blip>
        </a:buBlip>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pix4free.org/" TargetMode="External"/><Relationship Id="rId5" Type="http://schemas.openxmlformats.org/officeDocument/2006/relationships/hyperlink" Target="https://creativecommons.org/licenses/by-sa/3.0/" TargetMode="External"/><Relationship Id="rId4" Type="http://schemas.openxmlformats.org/officeDocument/2006/relationships/hyperlink" Target="http://www.nyphotographic.co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9.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0.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13.png"/><Relationship Id="rId3" Type="http://schemas.openxmlformats.org/officeDocument/2006/relationships/image" Target="../media/image5.png"/><Relationship Id="rId7" Type="http://schemas.openxmlformats.org/officeDocument/2006/relationships/image" Target="../media/image15.png"/><Relationship Id="rId12" Type="http://schemas.openxmlformats.org/officeDocument/2006/relationships/image" Target="../media/image12.sv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8.svg"/><Relationship Id="rId11" Type="http://schemas.openxmlformats.org/officeDocument/2006/relationships/image" Target="../media/image11.png"/><Relationship Id="rId5" Type="http://schemas.openxmlformats.org/officeDocument/2006/relationships/image" Target="../media/image7.png"/><Relationship Id="rId15" Type="http://schemas.openxmlformats.org/officeDocument/2006/relationships/image" Target="../media/image22.jpeg"/><Relationship Id="rId10" Type="http://schemas.openxmlformats.org/officeDocument/2006/relationships/image" Target="../media/image10.svg"/><Relationship Id="rId4" Type="http://schemas.openxmlformats.org/officeDocument/2006/relationships/image" Target="../media/image6.svg"/><Relationship Id="rId9" Type="http://schemas.openxmlformats.org/officeDocument/2006/relationships/image" Target="../media/image9.png"/><Relationship Id="rId14" Type="http://schemas.openxmlformats.org/officeDocument/2006/relationships/image" Target="../media/image14.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46.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hyperlink" Target="https://streetmix.ne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13" name="Google Shape;525;p12">
            <a:extLst>
              <a:ext uri="{FF2B5EF4-FFF2-40B4-BE49-F238E27FC236}">
                <a16:creationId xmlns:a16="http://schemas.microsoft.com/office/drawing/2014/main" id="{1CD1201B-D0B0-A8E4-BDB5-D7A15DAD4A51}"/>
              </a:ext>
            </a:extLst>
          </p:cNvPr>
          <p:cNvSpPr txBox="1">
            <a:spLocks/>
          </p:cNvSpPr>
          <p:nvPr/>
        </p:nvSpPr>
        <p:spPr>
          <a:xfrm>
            <a:off x="162845" y="3643405"/>
            <a:ext cx="1435880" cy="1390019"/>
          </a:xfrm>
          <a:prstGeom prst="roundRect">
            <a:avLst/>
          </a:prstGeom>
          <a:solidFill>
            <a:schemeClr val="bg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1pPr>
            <a:lvl2pPr marR="0" lvl="1"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2pPr>
            <a:lvl3pPr marR="0" lvl="2"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3pPr>
            <a:lvl4pPr marR="0" lvl="3"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4pPr>
            <a:lvl5pPr marR="0" lvl="4"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5pPr>
            <a:lvl6pPr marR="0" lvl="5"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6pPr>
            <a:lvl7pPr marR="0" lvl="6"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7pPr>
            <a:lvl8pPr marR="0" lvl="7"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8pPr>
            <a:lvl9pPr marR="0" lvl="8"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9pPr>
          </a:lstStyle>
          <a:p>
            <a:pPr algn="l"/>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endParaRPr lang="en-US" dirty="0">
              <a:solidFill>
                <a:schemeClr val="accent6">
                  <a:lumMod val="25000"/>
                </a:schemeClr>
              </a:solidFill>
            </a:endParaRPr>
          </a:p>
        </p:txBody>
      </p:sp>
      <p:sp>
        <p:nvSpPr>
          <p:cNvPr id="12" name="Google Shape;525;p12">
            <a:extLst>
              <a:ext uri="{FF2B5EF4-FFF2-40B4-BE49-F238E27FC236}">
                <a16:creationId xmlns:a16="http://schemas.microsoft.com/office/drawing/2014/main" id="{14203048-C28B-7245-F51F-9F0B06D635AF}"/>
              </a:ext>
            </a:extLst>
          </p:cNvPr>
          <p:cNvSpPr txBox="1">
            <a:spLocks/>
          </p:cNvSpPr>
          <p:nvPr/>
        </p:nvSpPr>
        <p:spPr>
          <a:xfrm>
            <a:off x="6860948" y="3864077"/>
            <a:ext cx="2316351" cy="1169347"/>
          </a:xfrm>
          <a:prstGeom prst="roundRect">
            <a:avLst/>
          </a:prstGeom>
          <a:solidFill>
            <a:schemeClr val="bg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1pPr>
            <a:lvl2pPr marR="0" lvl="1"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2pPr>
            <a:lvl3pPr marR="0" lvl="2"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3pPr>
            <a:lvl4pPr marR="0" lvl="3"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4pPr>
            <a:lvl5pPr marR="0" lvl="4"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5pPr>
            <a:lvl6pPr marR="0" lvl="5"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6pPr>
            <a:lvl7pPr marR="0" lvl="6"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7pPr>
            <a:lvl8pPr marR="0" lvl="7"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8pPr>
            <a:lvl9pPr marR="0" lvl="8"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9pPr>
          </a:lstStyle>
          <a:p>
            <a:pPr algn="l"/>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endParaRPr lang="en-US" dirty="0">
              <a:solidFill>
                <a:schemeClr val="accent6">
                  <a:lumMod val="25000"/>
                </a:schemeClr>
              </a:solidFill>
            </a:endParaRPr>
          </a:p>
        </p:txBody>
      </p:sp>
      <p:sp>
        <p:nvSpPr>
          <p:cNvPr id="11" name="Google Shape;525;p12">
            <a:extLst>
              <a:ext uri="{FF2B5EF4-FFF2-40B4-BE49-F238E27FC236}">
                <a16:creationId xmlns:a16="http://schemas.microsoft.com/office/drawing/2014/main" id="{0D1A1874-A660-3B89-CD96-87FDADEFA30A}"/>
              </a:ext>
            </a:extLst>
          </p:cNvPr>
          <p:cNvSpPr txBox="1">
            <a:spLocks/>
          </p:cNvSpPr>
          <p:nvPr/>
        </p:nvSpPr>
        <p:spPr>
          <a:xfrm>
            <a:off x="3413823" y="3936185"/>
            <a:ext cx="2316351" cy="1072912"/>
          </a:xfrm>
          <a:prstGeom prst="roundRect">
            <a:avLst/>
          </a:prstGeom>
          <a:solidFill>
            <a:schemeClr val="bg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1pPr>
            <a:lvl2pPr marR="0" lvl="1"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2pPr>
            <a:lvl3pPr marR="0" lvl="2"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3pPr>
            <a:lvl4pPr marR="0" lvl="3"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4pPr>
            <a:lvl5pPr marR="0" lvl="4"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5pPr>
            <a:lvl6pPr marR="0" lvl="5"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6pPr>
            <a:lvl7pPr marR="0" lvl="6"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7pPr>
            <a:lvl8pPr marR="0" lvl="7"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8pPr>
            <a:lvl9pPr marR="0" lvl="8" algn="r" rtl="0">
              <a:lnSpc>
                <a:spcPct val="100000"/>
              </a:lnSpc>
              <a:spcBef>
                <a:spcPts val="0"/>
              </a:spcBef>
              <a:spcAft>
                <a:spcPts val="0"/>
              </a:spcAft>
              <a:buClr>
                <a:schemeClr val="dk2"/>
              </a:buClr>
              <a:buSzPts val="4800"/>
              <a:buFont typeface="Sniglet"/>
              <a:buNone/>
              <a:defRPr sz="4800" b="0" i="0" u="none" strike="noStrike" cap="none">
                <a:solidFill>
                  <a:schemeClr val="dk2"/>
                </a:solidFill>
                <a:latin typeface="Sniglet"/>
                <a:ea typeface="Sniglet"/>
                <a:cs typeface="Sniglet"/>
                <a:sym typeface="Sniglet"/>
              </a:defRPr>
            </a:lvl9pPr>
          </a:lstStyle>
          <a:p>
            <a:pPr algn="l"/>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endParaRPr lang="en-US" dirty="0">
              <a:solidFill>
                <a:schemeClr val="accent6">
                  <a:lumMod val="25000"/>
                </a:schemeClr>
              </a:solidFill>
            </a:endParaRPr>
          </a:p>
        </p:txBody>
      </p:sp>
      <p:sp>
        <p:nvSpPr>
          <p:cNvPr id="525" name="Google Shape;525;p12"/>
          <p:cNvSpPr txBox="1">
            <a:spLocks noGrp="1"/>
          </p:cNvSpPr>
          <p:nvPr>
            <p:ph type="ctrTitle"/>
          </p:nvPr>
        </p:nvSpPr>
        <p:spPr>
          <a:xfrm>
            <a:off x="2283050" y="800584"/>
            <a:ext cx="4577899" cy="1518511"/>
          </a:xfrm>
          <a:prstGeom prst="roundRect">
            <a:avLst/>
          </a:prstGeom>
          <a:solidFill>
            <a:schemeClr val="bg2"/>
          </a:solidFill>
        </p:spPr>
        <p:txBody>
          <a:bodyPr spcFirstLastPara="1" wrap="square" lIns="91425" tIns="91425" rIns="91425" bIns="91425" anchor="ctr" anchorCtr="0">
            <a:noAutofit/>
          </a:bodyPr>
          <a:lstStyle/>
          <a:p>
            <a:pPr marL="0" lvl="0" indent="0" algn="l" rtl="0">
              <a:spcBef>
                <a:spcPts val="0"/>
              </a:spcBef>
              <a:spcAft>
                <a:spcPts val="0"/>
              </a:spcAft>
              <a:buNone/>
            </a:pP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r>
              <a:rPr lang="en" dirty="0">
                <a:solidFill>
                  <a:schemeClr val="accent6">
                    <a:lumMod val="25000"/>
                  </a:schemeClr>
                </a:solidFill>
              </a:rPr>
              <a:t>STEM Outreach</a:t>
            </a:r>
            <a:br>
              <a:rPr lang="en" dirty="0">
                <a:solidFill>
                  <a:schemeClr val="accent6">
                    <a:lumMod val="25000"/>
                  </a:schemeClr>
                </a:solidFill>
              </a:rPr>
            </a:br>
            <a:br>
              <a:rPr lang="en" dirty="0">
                <a:solidFill>
                  <a:schemeClr val="accent6">
                    <a:lumMod val="25000"/>
                  </a:schemeClr>
                </a:solidFill>
              </a:rPr>
            </a:br>
            <a:br>
              <a:rPr lang="en" dirty="0">
                <a:solidFill>
                  <a:schemeClr val="accent6">
                    <a:lumMod val="25000"/>
                  </a:schemeClr>
                </a:solidFill>
              </a:rPr>
            </a:br>
            <a:endParaRPr lang="en-US" dirty="0">
              <a:solidFill>
                <a:schemeClr val="accent6">
                  <a:lumMod val="25000"/>
                </a:schemeClr>
              </a:solidFill>
            </a:endParaRPr>
          </a:p>
        </p:txBody>
      </p:sp>
      <p:pic>
        <p:nvPicPr>
          <p:cNvPr id="3" name="Picture 2" descr="A black and white sign&#10;&#10;Description automatically generated with low confidence">
            <a:extLst>
              <a:ext uri="{FF2B5EF4-FFF2-40B4-BE49-F238E27FC236}">
                <a16:creationId xmlns:a16="http://schemas.microsoft.com/office/drawing/2014/main" id="{C7466E6B-DE82-8BCA-FC97-78F1F7E680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60949" y="4094153"/>
            <a:ext cx="2399955" cy="707192"/>
          </a:xfrm>
          <a:prstGeom prst="rect">
            <a:avLst/>
          </a:prstGeom>
        </p:spPr>
      </p:pic>
      <p:pic>
        <p:nvPicPr>
          <p:cNvPr id="5" name="Picture 4" descr="Logo, company name&#10;&#10;Description automatically generated">
            <a:extLst>
              <a:ext uri="{FF2B5EF4-FFF2-40B4-BE49-F238E27FC236}">
                <a16:creationId xmlns:a16="http://schemas.microsoft.com/office/drawing/2014/main" id="{C96D325A-9DD3-5AAC-0C8B-ABABC87D8FE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2846" y="3725072"/>
            <a:ext cx="1761978" cy="1390019"/>
          </a:xfrm>
          <a:prstGeom prst="rect">
            <a:avLst/>
          </a:prstGeom>
        </p:spPr>
      </p:pic>
      <p:pic>
        <p:nvPicPr>
          <p:cNvPr id="4" name="Graphic 3">
            <a:extLst>
              <a:ext uri="{FF2B5EF4-FFF2-40B4-BE49-F238E27FC236}">
                <a16:creationId xmlns:a16="http://schemas.microsoft.com/office/drawing/2014/main" id="{0D771B5B-B9CB-6A3A-CE90-410218D04A0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26893" y="3969913"/>
            <a:ext cx="1936643" cy="100545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Diagram&#10;&#10;Description automatically generated">
            <a:extLst>
              <a:ext uri="{FF2B5EF4-FFF2-40B4-BE49-F238E27FC236}">
                <a16:creationId xmlns:a16="http://schemas.microsoft.com/office/drawing/2014/main" id="{BA56F0F5-78D9-23BA-BF32-CC10C94D0368}"/>
              </a:ext>
            </a:extLst>
          </p:cNvPr>
          <p:cNvPicPr>
            <a:picLocks noChangeAspect="1"/>
          </p:cNvPicPr>
          <p:nvPr/>
        </p:nvPicPr>
        <p:blipFill>
          <a:blip r:embed="rId3"/>
          <a:stretch>
            <a:fillRect/>
          </a:stretch>
        </p:blipFill>
        <p:spPr>
          <a:xfrm>
            <a:off x="4217949" y="1101680"/>
            <a:ext cx="4813145" cy="2933169"/>
          </a:xfrm>
          <a:prstGeom prst="rect">
            <a:avLst/>
          </a:prstGeom>
        </p:spPr>
      </p:pic>
      <p:sp>
        <p:nvSpPr>
          <p:cNvPr id="2" name="Title 1">
            <a:extLst>
              <a:ext uri="{FF2B5EF4-FFF2-40B4-BE49-F238E27FC236}">
                <a16:creationId xmlns:a16="http://schemas.microsoft.com/office/drawing/2014/main" id="{B195BD43-9625-D252-C318-0DB857BE1B28}"/>
              </a:ext>
            </a:extLst>
          </p:cNvPr>
          <p:cNvSpPr>
            <a:spLocks noGrp="1"/>
          </p:cNvSpPr>
          <p:nvPr>
            <p:ph type="title"/>
          </p:nvPr>
        </p:nvSpPr>
        <p:spPr>
          <a:xfrm>
            <a:off x="747925" y="225025"/>
            <a:ext cx="7119366" cy="857400"/>
          </a:xfrm>
        </p:spPr>
        <p:txBody>
          <a:bodyPr/>
          <a:lstStyle/>
          <a:p>
            <a:r>
              <a:rPr lang="en-US" dirty="0"/>
              <a:t>Sight distance</a:t>
            </a:r>
          </a:p>
        </p:txBody>
      </p:sp>
      <p:sp>
        <p:nvSpPr>
          <p:cNvPr id="4" name="Text Placeholder 3">
            <a:extLst>
              <a:ext uri="{FF2B5EF4-FFF2-40B4-BE49-F238E27FC236}">
                <a16:creationId xmlns:a16="http://schemas.microsoft.com/office/drawing/2014/main" id="{C7F5C6D4-B18E-3637-404A-76E581D52432}"/>
              </a:ext>
            </a:extLst>
          </p:cNvPr>
          <p:cNvSpPr>
            <a:spLocks noGrp="1"/>
          </p:cNvSpPr>
          <p:nvPr>
            <p:ph type="body" idx="1"/>
          </p:nvPr>
        </p:nvSpPr>
        <p:spPr>
          <a:xfrm>
            <a:off x="747925" y="1288898"/>
            <a:ext cx="3847433" cy="3624739"/>
          </a:xfrm>
        </p:spPr>
        <p:txBody>
          <a:bodyPr/>
          <a:lstStyle/>
          <a:p>
            <a:r>
              <a:rPr lang="en-US" dirty="0"/>
              <a:t>Sight distance is how far can the driver see.</a:t>
            </a:r>
          </a:p>
          <a:p>
            <a:r>
              <a:rPr lang="en-US" dirty="0"/>
              <a:t>It is important to have the line of sight clear of any obstructions (e.g. trees, buildings). </a:t>
            </a:r>
          </a:p>
        </p:txBody>
      </p:sp>
      <p:sp>
        <p:nvSpPr>
          <p:cNvPr id="5" name="TextBox 4">
            <a:extLst>
              <a:ext uri="{FF2B5EF4-FFF2-40B4-BE49-F238E27FC236}">
                <a16:creationId xmlns:a16="http://schemas.microsoft.com/office/drawing/2014/main" id="{E7887BEE-D8B6-919D-C758-9D2A1623DFAA}"/>
              </a:ext>
            </a:extLst>
          </p:cNvPr>
          <p:cNvSpPr txBox="1"/>
          <p:nvPr/>
        </p:nvSpPr>
        <p:spPr>
          <a:xfrm>
            <a:off x="4361646" y="3942516"/>
            <a:ext cx="4353157"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dirty="0"/>
              <a:t>[Source: http://www.landscapes2.org/transportation/circulation/20-Intersections.cfm]</a:t>
            </a:r>
          </a:p>
        </p:txBody>
      </p:sp>
    </p:spTree>
    <p:extLst>
      <p:ext uri="{BB962C8B-B14F-4D97-AF65-F5344CB8AC3E}">
        <p14:creationId xmlns:p14="http://schemas.microsoft.com/office/powerpoint/2010/main" val="203002707"/>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10BA3-4674-B66A-3000-7F1C861D250A}"/>
              </a:ext>
            </a:extLst>
          </p:cNvPr>
          <p:cNvSpPr>
            <a:spLocks noGrp="1"/>
          </p:cNvSpPr>
          <p:nvPr>
            <p:ph type="title"/>
          </p:nvPr>
        </p:nvSpPr>
        <p:spPr/>
        <p:txBody>
          <a:bodyPr/>
          <a:lstStyle/>
          <a:p>
            <a:r>
              <a:rPr lang="en-US" dirty="0"/>
              <a:t>Safety factors </a:t>
            </a:r>
          </a:p>
        </p:txBody>
      </p:sp>
      <p:sp>
        <p:nvSpPr>
          <p:cNvPr id="3" name="Content Placeholder 2">
            <a:extLst>
              <a:ext uri="{FF2B5EF4-FFF2-40B4-BE49-F238E27FC236}">
                <a16:creationId xmlns:a16="http://schemas.microsoft.com/office/drawing/2014/main" id="{34C4C30B-1B31-8AFB-B607-3052508F0752}"/>
              </a:ext>
            </a:extLst>
          </p:cNvPr>
          <p:cNvSpPr>
            <a:spLocks noGrp="1"/>
          </p:cNvSpPr>
          <p:nvPr>
            <p:ph type="body" idx="1"/>
          </p:nvPr>
        </p:nvSpPr>
        <p:spPr>
          <a:xfrm>
            <a:off x="747925" y="1302837"/>
            <a:ext cx="4339712" cy="3610800"/>
          </a:xfrm>
        </p:spPr>
        <p:txBody>
          <a:bodyPr/>
          <a:lstStyle/>
          <a:p>
            <a:r>
              <a:rPr lang="en-US" dirty="0"/>
              <a:t>Engineers must consider other characteristics to ensure safety such as:</a:t>
            </a:r>
          </a:p>
          <a:p>
            <a:pPr lvl="1"/>
            <a:r>
              <a:rPr lang="en-US" dirty="0"/>
              <a:t>Characteristics of vehicles</a:t>
            </a:r>
          </a:p>
          <a:p>
            <a:pPr lvl="1"/>
            <a:r>
              <a:rPr lang="en-US" dirty="0"/>
              <a:t>Behavior of the driver</a:t>
            </a:r>
          </a:p>
          <a:p>
            <a:pPr lvl="1"/>
            <a:r>
              <a:rPr lang="en-US" dirty="0"/>
              <a:t>Traffic characteristics</a:t>
            </a:r>
          </a:p>
          <a:p>
            <a:pPr lvl="1"/>
            <a:r>
              <a:rPr lang="en-US" dirty="0"/>
              <a:t>Traffic volume</a:t>
            </a:r>
          </a:p>
          <a:p>
            <a:pPr lvl="1"/>
            <a:r>
              <a:rPr lang="en-US" dirty="0"/>
              <a:t>Traffic speed</a:t>
            </a:r>
          </a:p>
        </p:txBody>
      </p:sp>
      <p:pic>
        <p:nvPicPr>
          <p:cNvPr id="5" name="Picture 4" descr="A green sign with white text&#10;&#10;Description automatically generated with low confidence">
            <a:extLst>
              <a:ext uri="{FF2B5EF4-FFF2-40B4-BE49-F238E27FC236}">
                <a16:creationId xmlns:a16="http://schemas.microsoft.com/office/drawing/2014/main" id="{15F34860-5A7D-3068-CE20-961764764F34}"/>
              </a:ext>
            </a:extLst>
          </p:cNvPr>
          <p:cNvPicPr>
            <a:picLocks noChangeAspect="1"/>
          </p:cNvPicPr>
          <p:nvPr/>
        </p:nvPicPr>
        <p:blipFill>
          <a:blip r:embed="rId3"/>
          <a:stretch>
            <a:fillRect/>
          </a:stretch>
        </p:blipFill>
        <p:spPr>
          <a:xfrm>
            <a:off x="5087637" y="1969229"/>
            <a:ext cx="3601375" cy="2400917"/>
          </a:xfrm>
          <a:prstGeom prst="rect">
            <a:avLst/>
          </a:prstGeom>
        </p:spPr>
      </p:pic>
      <p:sp>
        <p:nvSpPr>
          <p:cNvPr id="6" name="TextBox 5">
            <a:extLst>
              <a:ext uri="{FF2B5EF4-FFF2-40B4-BE49-F238E27FC236}">
                <a16:creationId xmlns:a16="http://schemas.microsoft.com/office/drawing/2014/main" id="{4557C770-8C98-5101-6888-47BF5CC25C9F}"/>
              </a:ext>
            </a:extLst>
          </p:cNvPr>
          <p:cNvSpPr txBox="1"/>
          <p:nvPr/>
        </p:nvSpPr>
        <p:spPr>
          <a:xfrm>
            <a:off x="6294611" y="4358716"/>
            <a:ext cx="2895108" cy="215444"/>
          </a:xfrm>
          <a:prstGeom prst="rect">
            <a:avLst/>
          </a:prstGeom>
          <a:noFill/>
        </p:spPr>
        <p:txBody>
          <a:bodyPr wrap="square" rtlCol="0">
            <a:spAutoFit/>
          </a:bodyPr>
          <a:lstStyle/>
          <a:p>
            <a:r>
              <a:rPr lang="en-US" sz="800" dirty="0"/>
              <a:t>[Source: </a:t>
            </a:r>
            <a:r>
              <a:rPr lang="en-US" sz="800" dirty="0">
                <a:hlinkClick r:id="rId4"/>
              </a:rPr>
              <a:t>Nick </a:t>
            </a:r>
            <a:r>
              <a:rPr lang="en-US" sz="800" dirty="0" err="1">
                <a:hlinkClick r:id="rId4"/>
              </a:rPr>
              <a:t>Youngson</a:t>
            </a:r>
            <a:r>
              <a:rPr lang="en-US" sz="800" dirty="0"/>
              <a:t> </a:t>
            </a:r>
            <a:r>
              <a:rPr lang="en-US" sz="800" dirty="0">
                <a:hlinkClick r:id="rId5"/>
              </a:rPr>
              <a:t>CC BY-SA 3.0</a:t>
            </a:r>
            <a:r>
              <a:rPr lang="en-US" sz="800" dirty="0"/>
              <a:t> </a:t>
            </a:r>
            <a:r>
              <a:rPr lang="en-US" sz="800" dirty="0">
                <a:hlinkClick r:id="rId6"/>
              </a:rPr>
              <a:t>Pix4free</a:t>
            </a:r>
            <a:r>
              <a:rPr lang="en-US" sz="800" dirty="0"/>
              <a:t>]</a:t>
            </a:r>
          </a:p>
        </p:txBody>
      </p:sp>
    </p:spTree>
    <p:extLst>
      <p:ext uri="{BB962C8B-B14F-4D97-AF65-F5344CB8AC3E}">
        <p14:creationId xmlns:p14="http://schemas.microsoft.com/office/powerpoint/2010/main" val="820704796"/>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6303F-E7B0-8A4D-8A09-7EB13B5B482E}"/>
              </a:ext>
            </a:extLst>
          </p:cNvPr>
          <p:cNvSpPr>
            <a:spLocks noGrp="1"/>
          </p:cNvSpPr>
          <p:nvPr>
            <p:ph type="title"/>
          </p:nvPr>
        </p:nvSpPr>
        <p:spPr/>
        <p:txBody>
          <a:bodyPr/>
          <a:lstStyle/>
          <a:p>
            <a:r>
              <a:rPr lang="en-US" dirty="0"/>
              <a:t>Vehicle characteristics </a:t>
            </a:r>
          </a:p>
        </p:txBody>
      </p:sp>
      <p:grpSp>
        <p:nvGrpSpPr>
          <p:cNvPr id="8" name="Group 7">
            <a:extLst>
              <a:ext uri="{FF2B5EF4-FFF2-40B4-BE49-F238E27FC236}">
                <a16:creationId xmlns:a16="http://schemas.microsoft.com/office/drawing/2014/main" id="{080E80E3-5EE7-C01C-3096-B9805519B650}"/>
              </a:ext>
            </a:extLst>
          </p:cNvPr>
          <p:cNvGrpSpPr/>
          <p:nvPr/>
        </p:nvGrpSpPr>
        <p:grpSpPr>
          <a:xfrm>
            <a:off x="4719754" y="1287964"/>
            <a:ext cx="4074378" cy="2820760"/>
            <a:chOff x="4719754" y="1078879"/>
            <a:chExt cx="4318310" cy="3030276"/>
          </a:xfrm>
        </p:grpSpPr>
        <p:grpSp>
          <p:nvGrpSpPr>
            <p:cNvPr id="7" name="Group 6">
              <a:extLst>
                <a:ext uri="{FF2B5EF4-FFF2-40B4-BE49-F238E27FC236}">
                  <a16:creationId xmlns:a16="http://schemas.microsoft.com/office/drawing/2014/main" id="{6F78697B-6F23-23D8-3E40-DC875996B8A8}"/>
                </a:ext>
              </a:extLst>
            </p:cNvPr>
            <p:cNvGrpSpPr/>
            <p:nvPr/>
          </p:nvGrpSpPr>
          <p:grpSpPr>
            <a:xfrm>
              <a:off x="4721845" y="1078879"/>
              <a:ext cx="4316219" cy="2936954"/>
              <a:chOff x="4631241" y="1329782"/>
              <a:chExt cx="4413792" cy="3034527"/>
            </a:xfrm>
          </p:grpSpPr>
          <p:pic>
            <p:nvPicPr>
              <p:cNvPr id="3" name="Picture 4" descr="Diagram, engineering drawing&#10;&#10;Description automatically generated">
                <a:extLst>
                  <a:ext uri="{FF2B5EF4-FFF2-40B4-BE49-F238E27FC236}">
                    <a16:creationId xmlns:a16="http://schemas.microsoft.com/office/drawing/2014/main" id="{9F9F5F5B-2FB3-4815-C540-14251F7B5D1E}"/>
                  </a:ext>
                </a:extLst>
              </p:cNvPr>
              <p:cNvPicPr>
                <a:picLocks noChangeAspect="1"/>
              </p:cNvPicPr>
              <p:nvPr/>
            </p:nvPicPr>
            <p:blipFill>
              <a:blip r:embed="rId3"/>
              <a:stretch>
                <a:fillRect/>
              </a:stretch>
            </p:blipFill>
            <p:spPr>
              <a:xfrm>
                <a:off x="4631241" y="1329782"/>
                <a:ext cx="1895709" cy="3034527"/>
              </a:xfrm>
              <a:prstGeom prst="rect">
                <a:avLst/>
              </a:prstGeom>
            </p:spPr>
          </p:pic>
          <p:pic>
            <p:nvPicPr>
              <p:cNvPr id="5" name="Picture 5" descr="Diagram&#10;&#10;Description automatically generated">
                <a:extLst>
                  <a:ext uri="{FF2B5EF4-FFF2-40B4-BE49-F238E27FC236}">
                    <a16:creationId xmlns:a16="http://schemas.microsoft.com/office/drawing/2014/main" id="{A4F8D67D-BB83-905E-4467-6A8C37974E10}"/>
                  </a:ext>
                </a:extLst>
              </p:cNvPr>
              <p:cNvPicPr>
                <a:picLocks noChangeAspect="1"/>
              </p:cNvPicPr>
              <p:nvPr/>
            </p:nvPicPr>
            <p:blipFill>
              <a:blip r:embed="rId4"/>
              <a:stretch>
                <a:fillRect/>
              </a:stretch>
            </p:blipFill>
            <p:spPr>
              <a:xfrm>
                <a:off x="6615461" y="1592278"/>
                <a:ext cx="2429572" cy="2760439"/>
              </a:xfrm>
              <a:prstGeom prst="rect">
                <a:avLst/>
              </a:prstGeom>
            </p:spPr>
          </p:pic>
        </p:grpSp>
        <p:sp>
          <p:nvSpPr>
            <p:cNvPr id="6" name="TextBox 5">
              <a:extLst>
                <a:ext uri="{FF2B5EF4-FFF2-40B4-BE49-F238E27FC236}">
                  <a16:creationId xmlns:a16="http://schemas.microsoft.com/office/drawing/2014/main" id="{7521790E-FB86-3308-1D0F-21FAB7E990CA}"/>
                </a:ext>
              </a:extLst>
            </p:cNvPr>
            <p:cNvSpPr txBox="1"/>
            <p:nvPr/>
          </p:nvSpPr>
          <p:spPr>
            <a:xfrm>
              <a:off x="4719754" y="3910773"/>
              <a:ext cx="4015066" cy="1983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a:t>[Source: https://nacto.org/publication/urban-street-design-guide/design-controls/design-vehicle/]</a:t>
              </a:r>
            </a:p>
          </p:txBody>
        </p:sp>
      </p:grpSp>
      <p:sp>
        <p:nvSpPr>
          <p:cNvPr id="4" name="Text Placeholder 3">
            <a:extLst>
              <a:ext uri="{FF2B5EF4-FFF2-40B4-BE49-F238E27FC236}">
                <a16:creationId xmlns:a16="http://schemas.microsoft.com/office/drawing/2014/main" id="{1228E66A-A73C-B328-13E4-5987EEBBDA84}"/>
              </a:ext>
            </a:extLst>
          </p:cNvPr>
          <p:cNvSpPr>
            <a:spLocks noGrp="1"/>
          </p:cNvSpPr>
          <p:nvPr>
            <p:ph type="body" idx="1"/>
          </p:nvPr>
        </p:nvSpPr>
        <p:spPr>
          <a:xfrm>
            <a:off x="747925" y="1288898"/>
            <a:ext cx="3972883" cy="3624739"/>
          </a:xfrm>
        </p:spPr>
        <p:txBody>
          <a:bodyPr/>
          <a:lstStyle/>
          <a:p>
            <a:r>
              <a:rPr lang="en-US" dirty="0"/>
              <a:t>Designers use a </a:t>
            </a:r>
            <a:r>
              <a:rPr lang="en-US" b="1" dirty="0"/>
              <a:t>design vehicle</a:t>
            </a:r>
            <a:r>
              <a:rPr lang="en-US" dirty="0"/>
              <a:t> to set characteristics of the roadway, this is usually </a:t>
            </a:r>
            <a:r>
              <a:rPr lang="en-US" b="1" dirty="0"/>
              <a:t>passenger cars for most local roads</a:t>
            </a:r>
            <a:r>
              <a:rPr lang="en-US" dirty="0"/>
              <a:t>, but trucks are taken into consideration for highway design (e.g., entrance ramps).</a:t>
            </a:r>
          </a:p>
        </p:txBody>
      </p:sp>
      <p:pic>
        <p:nvPicPr>
          <p:cNvPr id="10" name="Picture 9">
            <a:extLst>
              <a:ext uri="{FF2B5EF4-FFF2-40B4-BE49-F238E27FC236}">
                <a16:creationId xmlns:a16="http://schemas.microsoft.com/office/drawing/2014/main" id="{CE148B80-6EB0-DADF-CFDF-0AEB2A345E29}"/>
              </a:ext>
            </a:extLst>
          </p:cNvPr>
          <p:cNvPicPr>
            <a:picLocks noChangeAspect="1"/>
          </p:cNvPicPr>
          <p:nvPr/>
        </p:nvPicPr>
        <p:blipFill>
          <a:blip r:embed="rId5"/>
          <a:stretch>
            <a:fillRect/>
          </a:stretch>
        </p:blipFill>
        <p:spPr>
          <a:xfrm>
            <a:off x="3944385" y="2603366"/>
            <a:ext cx="5052852" cy="2358928"/>
          </a:xfrm>
          <a:prstGeom prst="rect">
            <a:avLst/>
          </a:prstGeom>
        </p:spPr>
      </p:pic>
      <p:sp>
        <p:nvSpPr>
          <p:cNvPr id="11" name="TextBox 10">
            <a:extLst>
              <a:ext uri="{FF2B5EF4-FFF2-40B4-BE49-F238E27FC236}">
                <a16:creationId xmlns:a16="http://schemas.microsoft.com/office/drawing/2014/main" id="{E758D526-482E-1544-A923-CF68B677F17E}"/>
              </a:ext>
            </a:extLst>
          </p:cNvPr>
          <p:cNvSpPr txBox="1"/>
          <p:nvPr/>
        </p:nvSpPr>
        <p:spPr>
          <a:xfrm>
            <a:off x="6235618" y="4911681"/>
            <a:ext cx="3079463" cy="215444"/>
          </a:xfrm>
          <a:prstGeom prst="rect">
            <a:avLst/>
          </a:prstGeom>
          <a:noFill/>
        </p:spPr>
        <p:txBody>
          <a:bodyPr wrap="square" rtlCol="0">
            <a:spAutoFit/>
          </a:bodyPr>
          <a:lstStyle/>
          <a:p>
            <a:r>
              <a:rPr lang="en-US" sz="800" dirty="0"/>
              <a:t>[Source: https://www.youtube.com/watch?v=GftnaCDu78k]</a:t>
            </a:r>
          </a:p>
        </p:txBody>
      </p:sp>
    </p:spTree>
    <p:extLst>
      <p:ext uri="{BB962C8B-B14F-4D97-AF65-F5344CB8AC3E}">
        <p14:creationId xmlns:p14="http://schemas.microsoft.com/office/powerpoint/2010/main" val="247304684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0741B-0A72-995E-613A-C4A57FA4473B}"/>
              </a:ext>
            </a:extLst>
          </p:cNvPr>
          <p:cNvSpPr>
            <a:spLocks noGrp="1"/>
          </p:cNvSpPr>
          <p:nvPr>
            <p:ph type="title"/>
          </p:nvPr>
        </p:nvSpPr>
        <p:spPr/>
        <p:txBody>
          <a:bodyPr/>
          <a:lstStyle/>
          <a:p>
            <a:r>
              <a:rPr lang="en-US"/>
              <a:t>Behavior of the driver</a:t>
            </a:r>
          </a:p>
        </p:txBody>
      </p:sp>
      <p:sp>
        <p:nvSpPr>
          <p:cNvPr id="4" name="Text Placeholder 3">
            <a:extLst>
              <a:ext uri="{FF2B5EF4-FFF2-40B4-BE49-F238E27FC236}">
                <a16:creationId xmlns:a16="http://schemas.microsoft.com/office/drawing/2014/main" id="{B5EDAC8E-3CF5-36C7-C1A6-F0A7224D1C56}"/>
              </a:ext>
            </a:extLst>
          </p:cNvPr>
          <p:cNvSpPr>
            <a:spLocks noGrp="1"/>
          </p:cNvSpPr>
          <p:nvPr>
            <p:ph type="body" idx="1"/>
          </p:nvPr>
        </p:nvSpPr>
        <p:spPr>
          <a:xfrm>
            <a:off x="747925" y="1288898"/>
            <a:ext cx="5436479" cy="3624739"/>
          </a:xfrm>
        </p:spPr>
        <p:txBody>
          <a:bodyPr/>
          <a:lstStyle/>
          <a:p>
            <a:r>
              <a:rPr lang="en-US" dirty="0"/>
              <a:t>Driver behavior is </a:t>
            </a:r>
            <a:r>
              <a:rPr lang="en-US" b="1" dirty="0"/>
              <a:t>the intentional and unintentional actions that a driver performs while operating a vehicle, such as:</a:t>
            </a:r>
          </a:p>
          <a:p>
            <a:pPr lvl="1"/>
            <a:r>
              <a:rPr lang="en-US" dirty="0"/>
              <a:t>Distracted Driving</a:t>
            </a:r>
          </a:p>
          <a:p>
            <a:pPr lvl="1"/>
            <a:r>
              <a:rPr lang="en-US" dirty="0"/>
              <a:t>Speeding</a:t>
            </a:r>
          </a:p>
          <a:p>
            <a:pPr lvl="1"/>
            <a:r>
              <a:rPr lang="en-US" dirty="0"/>
              <a:t>Tailgating</a:t>
            </a:r>
          </a:p>
        </p:txBody>
      </p:sp>
    </p:spTree>
    <p:extLst>
      <p:ext uri="{BB962C8B-B14F-4D97-AF65-F5344CB8AC3E}">
        <p14:creationId xmlns:p14="http://schemas.microsoft.com/office/powerpoint/2010/main" val="3381786906"/>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46EC7-E7BF-A903-D641-9996E61A1CDC}"/>
              </a:ext>
            </a:extLst>
          </p:cNvPr>
          <p:cNvSpPr>
            <a:spLocks noGrp="1"/>
          </p:cNvSpPr>
          <p:nvPr>
            <p:ph type="title"/>
          </p:nvPr>
        </p:nvSpPr>
        <p:spPr/>
        <p:txBody>
          <a:bodyPr/>
          <a:lstStyle/>
          <a:p>
            <a:r>
              <a:rPr lang="en-US" dirty="0"/>
              <a:t>Traffic characteristics</a:t>
            </a:r>
          </a:p>
        </p:txBody>
      </p:sp>
      <p:sp>
        <p:nvSpPr>
          <p:cNvPr id="4" name="Text Placeholder 3">
            <a:extLst>
              <a:ext uri="{FF2B5EF4-FFF2-40B4-BE49-F238E27FC236}">
                <a16:creationId xmlns:a16="http://schemas.microsoft.com/office/drawing/2014/main" id="{EFFB1FA1-401B-8B35-8EE7-38EFC3EEDE56}"/>
              </a:ext>
            </a:extLst>
          </p:cNvPr>
          <p:cNvSpPr>
            <a:spLocks noGrp="1"/>
          </p:cNvSpPr>
          <p:nvPr>
            <p:ph type="body" idx="1"/>
          </p:nvPr>
        </p:nvSpPr>
        <p:spPr>
          <a:xfrm>
            <a:off x="747925" y="1288898"/>
            <a:ext cx="6377363" cy="3624739"/>
          </a:xfrm>
        </p:spPr>
        <p:txBody>
          <a:bodyPr/>
          <a:lstStyle/>
          <a:p>
            <a:r>
              <a:rPr lang="en-US" dirty="0"/>
              <a:t>Traffic characteristics describes </a:t>
            </a:r>
            <a:r>
              <a:rPr lang="en-US" b="1" dirty="0"/>
              <a:t>the different types</a:t>
            </a:r>
            <a:r>
              <a:rPr lang="en-US" dirty="0"/>
              <a:t> </a:t>
            </a:r>
            <a:r>
              <a:rPr lang="en-US" b="1" dirty="0"/>
              <a:t>of vehicles</a:t>
            </a:r>
            <a:r>
              <a:rPr lang="en-US" dirty="0"/>
              <a:t> present and expected to use the roadway.</a:t>
            </a:r>
          </a:p>
        </p:txBody>
      </p:sp>
      <p:grpSp>
        <p:nvGrpSpPr>
          <p:cNvPr id="6" name="Group 5">
            <a:extLst>
              <a:ext uri="{FF2B5EF4-FFF2-40B4-BE49-F238E27FC236}">
                <a16:creationId xmlns:a16="http://schemas.microsoft.com/office/drawing/2014/main" id="{8C628803-4DC4-1828-1E4B-6256B7C75F0E}"/>
              </a:ext>
            </a:extLst>
          </p:cNvPr>
          <p:cNvGrpSpPr/>
          <p:nvPr/>
        </p:nvGrpSpPr>
        <p:grpSpPr>
          <a:xfrm>
            <a:off x="1621675" y="2845102"/>
            <a:ext cx="5997962" cy="1832121"/>
            <a:chOff x="2824046" y="3239567"/>
            <a:chExt cx="5997962" cy="1832121"/>
          </a:xfrm>
        </p:grpSpPr>
        <p:pic>
          <p:nvPicPr>
            <p:cNvPr id="3" name="Picture 4" descr="Logo&#10;&#10;Description automatically generated">
              <a:extLst>
                <a:ext uri="{FF2B5EF4-FFF2-40B4-BE49-F238E27FC236}">
                  <a16:creationId xmlns:a16="http://schemas.microsoft.com/office/drawing/2014/main" id="{8903C830-D0ED-037F-9348-DC5FC1E67915}"/>
                </a:ext>
              </a:extLst>
            </p:cNvPr>
            <p:cNvPicPr>
              <a:picLocks noChangeAspect="1"/>
            </p:cNvPicPr>
            <p:nvPr/>
          </p:nvPicPr>
          <p:blipFill>
            <a:blip r:embed="rId3"/>
            <a:stretch>
              <a:fillRect/>
            </a:stretch>
          </p:blipFill>
          <p:spPr>
            <a:xfrm>
              <a:off x="2824046" y="3239567"/>
              <a:ext cx="5997962" cy="1647318"/>
            </a:xfrm>
            <a:prstGeom prst="rect">
              <a:avLst/>
            </a:prstGeom>
          </p:spPr>
        </p:pic>
        <p:sp>
          <p:nvSpPr>
            <p:cNvPr id="5" name="TextBox 4">
              <a:extLst>
                <a:ext uri="{FF2B5EF4-FFF2-40B4-BE49-F238E27FC236}">
                  <a16:creationId xmlns:a16="http://schemas.microsoft.com/office/drawing/2014/main" id="{499C1856-6827-C705-0FF9-AC52E1CFBAF8}"/>
                </a:ext>
              </a:extLst>
            </p:cNvPr>
            <p:cNvSpPr txBox="1"/>
            <p:nvPr/>
          </p:nvSpPr>
          <p:spPr>
            <a:xfrm>
              <a:off x="3228278" y="4887022"/>
              <a:ext cx="3551663"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a:t>[Source: https://www.esranet.eu/storage/minisites/esra-topics-02banner.png]</a:t>
              </a:r>
            </a:p>
          </p:txBody>
        </p:sp>
      </p:grpSp>
    </p:spTree>
    <p:extLst>
      <p:ext uri="{BB962C8B-B14F-4D97-AF65-F5344CB8AC3E}">
        <p14:creationId xmlns:p14="http://schemas.microsoft.com/office/powerpoint/2010/main" val="2502683846"/>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7853D-BC5D-6591-C9EB-2767E284AC4A}"/>
              </a:ext>
            </a:extLst>
          </p:cNvPr>
          <p:cNvSpPr>
            <a:spLocks noGrp="1"/>
          </p:cNvSpPr>
          <p:nvPr>
            <p:ph type="title"/>
          </p:nvPr>
        </p:nvSpPr>
        <p:spPr/>
        <p:txBody>
          <a:bodyPr/>
          <a:lstStyle/>
          <a:p>
            <a:r>
              <a:rPr lang="en-US" dirty="0"/>
              <a:t>Traffic volume</a:t>
            </a:r>
          </a:p>
        </p:txBody>
      </p:sp>
      <p:sp>
        <p:nvSpPr>
          <p:cNvPr id="5" name="Text Placeholder 4">
            <a:extLst>
              <a:ext uri="{FF2B5EF4-FFF2-40B4-BE49-F238E27FC236}">
                <a16:creationId xmlns:a16="http://schemas.microsoft.com/office/drawing/2014/main" id="{FF7EE4C5-15ED-E483-A276-E77BC14DBAEB}"/>
              </a:ext>
            </a:extLst>
          </p:cNvPr>
          <p:cNvSpPr>
            <a:spLocks noGrp="1"/>
          </p:cNvSpPr>
          <p:nvPr>
            <p:ph type="body" idx="1"/>
          </p:nvPr>
        </p:nvSpPr>
        <p:spPr>
          <a:xfrm>
            <a:off x="747925" y="1288898"/>
            <a:ext cx="3512894" cy="3624739"/>
          </a:xfrm>
        </p:spPr>
        <p:txBody>
          <a:bodyPr/>
          <a:lstStyle/>
          <a:p>
            <a:r>
              <a:rPr lang="en-US" dirty="0"/>
              <a:t>Traffic volume is </a:t>
            </a:r>
            <a:r>
              <a:rPr lang="en-US" b="1" dirty="0"/>
              <a:t>the number of vehicles </a:t>
            </a:r>
            <a:r>
              <a:rPr lang="en-US" dirty="0"/>
              <a:t>that are present on the roadway during a period of time.</a:t>
            </a:r>
          </a:p>
          <a:p>
            <a:r>
              <a:rPr lang="en-US" dirty="0"/>
              <a:t>The volume can change throughout the day.</a:t>
            </a:r>
          </a:p>
        </p:txBody>
      </p:sp>
      <p:sp>
        <p:nvSpPr>
          <p:cNvPr id="3" name="TextBox 2">
            <a:extLst>
              <a:ext uri="{FF2B5EF4-FFF2-40B4-BE49-F238E27FC236}">
                <a16:creationId xmlns:a16="http://schemas.microsoft.com/office/drawing/2014/main" id="{D3AA0207-7DFE-005E-B0C2-FE0BFDA063C7}"/>
              </a:ext>
            </a:extLst>
          </p:cNvPr>
          <p:cNvSpPr txBox="1"/>
          <p:nvPr/>
        </p:nvSpPr>
        <p:spPr>
          <a:xfrm>
            <a:off x="4482789" y="4064621"/>
            <a:ext cx="4102255"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a:t>[Source: https://qph.cf2.quoracdn.net/main-qimg-fcedb015837968eb1fe379abcd3968bc-lq]</a:t>
            </a:r>
          </a:p>
        </p:txBody>
      </p:sp>
      <p:pic>
        <p:nvPicPr>
          <p:cNvPr id="4" name="Picture 5" descr="A picture containing toy, several&#10;&#10;Description automatically generated">
            <a:extLst>
              <a:ext uri="{FF2B5EF4-FFF2-40B4-BE49-F238E27FC236}">
                <a16:creationId xmlns:a16="http://schemas.microsoft.com/office/drawing/2014/main" id="{496D6218-9044-ADC3-D3D6-08E9A74FF8C2}"/>
              </a:ext>
            </a:extLst>
          </p:cNvPr>
          <p:cNvPicPr>
            <a:picLocks noChangeAspect="1"/>
          </p:cNvPicPr>
          <p:nvPr/>
        </p:nvPicPr>
        <p:blipFill>
          <a:blip r:embed="rId3"/>
          <a:stretch>
            <a:fillRect/>
          </a:stretch>
        </p:blipFill>
        <p:spPr>
          <a:xfrm>
            <a:off x="4545515" y="1644434"/>
            <a:ext cx="4102254" cy="2419161"/>
          </a:xfrm>
          <a:prstGeom prst="rect">
            <a:avLst/>
          </a:prstGeom>
        </p:spPr>
      </p:pic>
    </p:spTree>
    <p:extLst>
      <p:ext uri="{BB962C8B-B14F-4D97-AF65-F5344CB8AC3E}">
        <p14:creationId xmlns:p14="http://schemas.microsoft.com/office/powerpoint/2010/main" val="30497118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ED634-C9A0-ADDF-9404-82F8F4681B3F}"/>
              </a:ext>
            </a:extLst>
          </p:cNvPr>
          <p:cNvSpPr>
            <a:spLocks noGrp="1"/>
          </p:cNvSpPr>
          <p:nvPr>
            <p:ph type="title"/>
          </p:nvPr>
        </p:nvSpPr>
        <p:spPr/>
        <p:txBody>
          <a:bodyPr/>
          <a:lstStyle/>
          <a:p>
            <a:r>
              <a:rPr lang="en-US" dirty="0"/>
              <a:t>Traffic speed</a:t>
            </a:r>
          </a:p>
        </p:txBody>
      </p:sp>
      <p:sp>
        <p:nvSpPr>
          <p:cNvPr id="4" name="Text Placeholder 3">
            <a:extLst>
              <a:ext uri="{FF2B5EF4-FFF2-40B4-BE49-F238E27FC236}">
                <a16:creationId xmlns:a16="http://schemas.microsoft.com/office/drawing/2014/main" id="{1B635CBA-5A91-300B-1759-983C89958529}"/>
              </a:ext>
            </a:extLst>
          </p:cNvPr>
          <p:cNvSpPr>
            <a:spLocks noGrp="1"/>
          </p:cNvSpPr>
          <p:nvPr>
            <p:ph type="body" idx="1"/>
          </p:nvPr>
        </p:nvSpPr>
        <p:spPr>
          <a:xfrm>
            <a:off x="747925" y="1288898"/>
            <a:ext cx="3847431" cy="3624739"/>
          </a:xfrm>
        </p:spPr>
        <p:txBody>
          <a:bodyPr/>
          <a:lstStyle/>
          <a:p>
            <a:r>
              <a:rPr lang="en-US" dirty="0"/>
              <a:t>Traffic speed is the measure of </a:t>
            </a:r>
            <a:r>
              <a:rPr lang="en-US" b="1" dirty="0"/>
              <a:t>how fast vehicles are traveling</a:t>
            </a:r>
            <a:r>
              <a:rPr lang="en-US" dirty="0"/>
              <a:t> on the roadway. </a:t>
            </a:r>
          </a:p>
          <a:p>
            <a:r>
              <a:rPr lang="en-US" dirty="0"/>
              <a:t>Speed limits are typically set based on the roadway characteristics.</a:t>
            </a:r>
          </a:p>
        </p:txBody>
      </p:sp>
      <p:pic>
        <p:nvPicPr>
          <p:cNvPr id="3" name="Picture 4" descr="A picture containing text, outdoor, road, tree&#10;&#10;Description automatically generated">
            <a:extLst>
              <a:ext uri="{FF2B5EF4-FFF2-40B4-BE49-F238E27FC236}">
                <a16:creationId xmlns:a16="http://schemas.microsoft.com/office/drawing/2014/main" id="{CB23A1F2-BD55-9509-B234-FDE8D4B5E8F8}"/>
              </a:ext>
            </a:extLst>
          </p:cNvPr>
          <p:cNvPicPr>
            <a:picLocks noChangeAspect="1"/>
          </p:cNvPicPr>
          <p:nvPr/>
        </p:nvPicPr>
        <p:blipFill>
          <a:blip r:embed="rId3"/>
          <a:stretch>
            <a:fillRect/>
          </a:stretch>
        </p:blipFill>
        <p:spPr>
          <a:xfrm>
            <a:off x="4663999" y="1578965"/>
            <a:ext cx="3928016" cy="2919484"/>
          </a:xfrm>
          <a:prstGeom prst="rect">
            <a:avLst/>
          </a:prstGeom>
        </p:spPr>
      </p:pic>
      <p:sp>
        <p:nvSpPr>
          <p:cNvPr id="6" name="TextBox 5">
            <a:extLst>
              <a:ext uri="{FF2B5EF4-FFF2-40B4-BE49-F238E27FC236}">
                <a16:creationId xmlns:a16="http://schemas.microsoft.com/office/drawing/2014/main" id="{20BB0B50-76D7-8A8D-3F91-275EEB0672E4}"/>
              </a:ext>
            </a:extLst>
          </p:cNvPr>
          <p:cNvSpPr txBox="1"/>
          <p:nvPr/>
        </p:nvSpPr>
        <p:spPr>
          <a:xfrm>
            <a:off x="4663996" y="4489761"/>
            <a:ext cx="3928018"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a:t>[Source: https://www.motorbiscuit.com/wp-content/uploads/2021/09/speed-limit-sign-1024x762.jpg]</a:t>
            </a:r>
          </a:p>
        </p:txBody>
      </p:sp>
    </p:spTree>
    <p:extLst>
      <p:ext uri="{BB962C8B-B14F-4D97-AF65-F5344CB8AC3E}">
        <p14:creationId xmlns:p14="http://schemas.microsoft.com/office/powerpoint/2010/main" val="2071819947"/>
      </p:ext>
    </p:extLst>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D036A-9AAE-FF00-D093-3B0346DB9413}"/>
              </a:ext>
            </a:extLst>
          </p:cNvPr>
          <p:cNvSpPr>
            <a:spLocks noGrp="1"/>
          </p:cNvSpPr>
          <p:nvPr>
            <p:ph type="title"/>
          </p:nvPr>
        </p:nvSpPr>
        <p:spPr/>
        <p:txBody>
          <a:bodyPr/>
          <a:lstStyle/>
          <a:p>
            <a:r>
              <a:rPr lang="en-US" dirty="0"/>
              <a:t>Curves </a:t>
            </a:r>
          </a:p>
        </p:txBody>
      </p:sp>
      <p:sp>
        <p:nvSpPr>
          <p:cNvPr id="3" name="Text Placeholder 2">
            <a:extLst>
              <a:ext uri="{FF2B5EF4-FFF2-40B4-BE49-F238E27FC236}">
                <a16:creationId xmlns:a16="http://schemas.microsoft.com/office/drawing/2014/main" id="{28539796-8FC8-5A76-961B-437D51B896F8}"/>
              </a:ext>
            </a:extLst>
          </p:cNvPr>
          <p:cNvSpPr>
            <a:spLocks noGrp="1"/>
          </p:cNvSpPr>
          <p:nvPr>
            <p:ph type="body" idx="1"/>
          </p:nvPr>
        </p:nvSpPr>
        <p:spPr>
          <a:xfrm>
            <a:off x="747924" y="1302837"/>
            <a:ext cx="7382523" cy="3610800"/>
          </a:xfrm>
        </p:spPr>
        <p:txBody>
          <a:bodyPr/>
          <a:lstStyle/>
          <a:p>
            <a:r>
              <a:rPr lang="en-US" dirty="0"/>
              <a:t>Horizontal and vertical curves are designed so that the car stays on the road.</a:t>
            </a:r>
          </a:p>
          <a:p>
            <a:pPr lvl="1"/>
            <a:r>
              <a:rPr lang="en-US" dirty="0"/>
              <a:t>Vertical – so that car maintains downward forces - so tires stay on road.</a:t>
            </a:r>
          </a:p>
          <a:p>
            <a:pPr lvl="1"/>
            <a:r>
              <a:rPr lang="en-US" dirty="0"/>
              <a:t>Horizontal – so that car can make turn without sliding to the side.</a:t>
            </a:r>
          </a:p>
          <a:p>
            <a:pPr marL="558800" lvl="1" indent="0">
              <a:buNone/>
            </a:pPr>
            <a:endParaRPr lang="en-US" dirty="0"/>
          </a:p>
        </p:txBody>
      </p:sp>
    </p:spTree>
    <p:extLst>
      <p:ext uri="{BB962C8B-B14F-4D97-AF65-F5344CB8AC3E}">
        <p14:creationId xmlns:p14="http://schemas.microsoft.com/office/powerpoint/2010/main" val="36024146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25539-B362-0017-44AF-23E8F1064F6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3502C4B-EE21-9D2D-1871-DFE5DC8A02A8}"/>
              </a:ext>
            </a:extLst>
          </p:cNvPr>
          <p:cNvSpPr>
            <a:spLocks noGrp="1"/>
          </p:cNvSpPr>
          <p:nvPr>
            <p:ph type="body" idx="1"/>
          </p:nvPr>
        </p:nvSpPr>
        <p:spPr/>
        <p:txBody>
          <a:bodyPr/>
          <a:lstStyle/>
          <a:p>
            <a:endParaRPr lang="en-US"/>
          </a:p>
        </p:txBody>
      </p:sp>
      <p:pic>
        <p:nvPicPr>
          <p:cNvPr id="4" name="E47C7A45">
            <a:hlinkClick r:id="" action="ppaction://media"/>
            <a:extLst>
              <a:ext uri="{FF2B5EF4-FFF2-40B4-BE49-F238E27FC236}">
                <a16:creationId xmlns:a16="http://schemas.microsoft.com/office/drawing/2014/main" id="{1EEA8214-8091-B867-8A20-FE40C85E434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3175"/>
            <a:ext cx="9144000" cy="5140325"/>
          </a:xfrm>
          <a:prstGeom prst="rect">
            <a:avLst/>
          </a:prstGeom>
        </p:spPr>
      </p:pic>
    </p:spTree>
    <p:extLst>
      <p:ext uri="{BB962C8B-B14F-4D97-AF65-F5344CB8AC3E}">
        <p14:creationId xmlns:p14="http://schemas.microsoft.com/office/powerpoint/2010/main" val="2829305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C179E-DB4C-75DF-DC01-00CC2C2825C5}"/>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EF8FB82-E106-CDFA-0971-CAE3DFF221E7}"/>
              </a:ext>
            </a:extLst>
          </p:cNvPr>
          <p:cNvSpPr>
            <a:spLocks noGrp="1"/>
          </p:cNvSpPr>
          <p:nvPr>
            <p:ph type="body" idx="1"/>
          </p:nvPr>
        </p:nvSpPr>
        <p:spPr/>
        <p:txBody>
          <a:bodyPr/>
          <a:lstStyle/>
          <a:p>
            <a:endParaRPr lang="en-US"/>
          </a:p>
        </p:txBody>
      </p:sp>
      <p:pic>
        <p:nvPicPr>
          <p:cNvPr id="4" name="857D3E86">
            <a:hlinkClick r:id="" action="ppaction://media"/>
            <a:extLst>
              <a:ext uri="{FF2B5EF4-FFF2-40B4-BE49-F238E27FC236}">
                <a16:creationId xmlns:a16="http://schemas.microsoft.com/office/drawing/2014/main" id="{C26DFC5C-257F-BB08-5E4C-66E8BD9B61E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2411"/>
            <a:ext cx="9144000" cy="5140325"/>
          </a:xfrm>
          <a:prstGeom prst="rect">
            <a:avLst/>
          </a:prstGeom>
        </p:spPr>
      </p:pic>
    </p:spTree>
    <p:extLst>
      <p:ext uri="{BB962C8B-B14F-4D97-AF65-F5344CB8AC3E}">
        <p14:creationId xmlns:p14="http://schemas.microsoft.com/office/powerpoint/2010/main" val="217731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2" descr="Bridge scene outline">
            <a:extLst>
              <a:ext uri="{FF2B5EF4-FFF2-40B4-BE49-F238E27FC236}">
                <a16:creationId xmlns:a16="http://schemas.microsoft.com/office/drawing/2014/main" id="{B5981843-CFAE-DBEB-B624-CC92F70A8F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200000">
            <a:off x="-100766" y="4350696"/>
            <a:ext cx="798654" cy="784184"/>
          </a:xfrm>
          <a:prstGeom prst="rect">
            <a:avLst/>
          </a:prstGeom>
        </p:spPr>
      </p:pic>
      <p:sp>
        <p:nvSpPr>
          <p:cNvPr id="6" name="TextBox 5">
            <a:extLst>
              <a:ext uri="{FF2B5EF4-FFF2-40B4-BE49-F238E27FC236}">
                <a16:creationId xmlns:a16="http://schemas.microsoft.com/office/drawing/2014/main" id="{AE831A73-10CF-1238-D22F-E87EBE26D6E7}"/>
              </a:ext>
            </a:extLst>
          </p:cNvPr>
          <p:cNvSpPr txBox="1"/>
          <p:nvPr/>
        </p:nvSpPr>
        <p:spPr>
          <a:xfrm>
            <a:off x="3658650" y="1343685"/>
            <a:ext cx="5173882"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800" b="1">
                <a:solidFill>
                  <a:schemeClr val="accent6">
                    <a:lumMod val="10000"/>
                  </a:schemeClr>
                </a:solidFill>
                <a:latin typeface="Sniglet"/>
                <a:cs typeface="Segoe UI"/>
              </a:rPr>
              <a:t>Geometric Design</a:t>
            </a:r>
            <a:r>
              <a:rPr lang="en-US" sz="4800">
                <a:solidFill>
                  <a:schemeClr val="accent6">
                    <a:lumMod val="10000"/>
                  </a:schemeClr>
                </a:solidFill>
                <a:latin typeface="Sniglet"/>
                <a:cs typeface="Segoe UI"/>
              </a:rPr>
              <a:t>​</a:t>
            </a:r>
          </a:p>
          <a:p>
            <a:pPr algn="ctr"/>
            <a:r>
              <a:rPr lang="en-US" sz="1800">
                <a:solidFill>
                  <a:schemeClr val="accent6">
                    <a:lumMod val="10000"/>
                  </a:schemeClr>
                </a:solidFill>
                <a:latin typeface="Sniglet"/>
                <a:cs typeface="Segoe UI"/>
              </a:rPr>
              <a:t>How to figure out where a road goes</a:t>
            </a:r>
            <a:r>
              <a:rPr lang="en-US" sz="1800">
                <a:solidFill>
                  <a:srgbClr val="3D4965"/>
                </a:solidFill>
                <a:latin typeface="Sniglet"/>
                <a:cs typeface="Segoe UI"/>
              </a:rPr>
              <a:t>​</a:t>
            </a:r>
          </a:p>
        </p:txBody>
      </p:sp>
      <p:pic>
        <p:nvPicPr>
          <p:cNvPr id="8" name="Graphic 9" descr="Building outline">
            <a:extLst>
              <a:ext uri="{FF2B5EF4-FFF2-40B4-BE49-F238E27FC236}">
                <a16:creationId xmlns:a16="http://schemas.microsoft.com/office/drawing/2014/main" id="{D0170146-DF6A-DB41-DCA7-D50BE0A05BA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900000">
            <a:off x="1148581" y="4030242"/>
            <a:ext cx="639502" cy="646736"/>
          </a:xfrm>
          <a:prstGeom prst="rect">
            <a:avLst/>
          </a:prstGeom>
        </p:spPr>
      </p:pic>
      <p:pic>
        <p:nvPicPr>
          <p:cNvPr id="10" name="Graphic 11" descr="Traffic light outline">
            <a:extLst>
              <a:ext uri="{FF2B5EF4-FFF2-40B4-BE49-F238E27FC236}">
                <a16:creationId xmlns:a16="http://schemas.microsoft.com/office/drawing/2014/main" id="{39FAA1CC-660E-103B-8570-6E8CD857991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40000">
            <a:off x="1052934" y="4644703"/>
            <a:ext cx="827590" cy="827590"/>
          </a:xfrm>
          <a:prstGeom prst="rect">
            <a:avLst/>
          </a:prstGeom>
        </p:spPr>
      </p:pic>
      <p:pic>
        <p:nvPicPr>
          <p:cNvPr id="12" name="Graphic 12" descr="Taxi outline">
            <a:extLst>
              <a:ext uri="{FF2B5EF4-FFF2-40B4-BE49-F238E27FC236}">
                <a16:creationId xmlns:a16="http://schemas.microsoft.com/office/drawing/2014/main" id="{22AF1BE3-4CCF-B18D-20CB-88BBC54593E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080000">
            <a:off x="624309" y="4136501"/>
            <a:ext cx="653971" cy="653971"/>
          </a:xfrm>
          <a:prstGeom prst="rect">
            <a:avLst/>
          </a:prstGeom>
        </p:spPr>
      </p:pic>
      <p:pic>
        <p:nvPicPr>
          <p:cNvPr id="14" name="Graphic 15" descr="Streetcar outline">
            <a:extLst>
              <a:ext uri="{FF2B5EF4-FFF2-40B4-BE49-F238E27FC236}">
                <a16:creationId xmlns:a16="http://schemas.microsoft.com/office/drawing/2014/main" id="{BA3C61FE-723E-4113-29B8-286511DE428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960000">
            <a:off x="534985" y="4609287"/>
            <a:ext cx="733545" cy="748014"/>
          </a:xfrm>
          <a:prstGeom prst="rect">
            <a:avLst/>
          </a:prstGeom>
        </p:spPr>
      </p:pic>
      <p:pic>
        <p:nvPicPr>
          <p:cNvPr id="16" name="Graphic 16" descr="Airplane outline">
            <a:extLst>
              <a:ext uri="{FF2B5EF4-FFF2-40B4-BE49-F238E27FC236}">
                <a16:creationId xmlns:a16="http://schemas.microsoft.com/office/drawing/2014/main" id="{CFDF82BA-2F71-7EBC-1C4E-174D09D89C9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3360000">
            <a:off x="69787" y="3853054"/>
            <a:ext cx="697375" cy="690141"/>
          </a:xfrm>
          <a:prstGeom prst="rect">
            <a:avLst/>
          </a:prstGeom>
        </p:spPr>
      </p:pic>
      <p:pic>
        <p:nvPicPr>
          <p:cNvPr id="17" name="Graphic 9" descr="Building outline">
            <a:extLst>
              <a:ext uri="{FF2B5EF4-FFF2-40B4-BE49-F238E27FC236}">
                <a16:creationId xmlns:a16="http://schemas.microsoft.com/office/drawing/2014/main" id="{0B563D2A-ED39-9719-C033-282A2339ACE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400000">
            <a:off x="-385065" y="4030242"/>
            <a:ext cx="639502" cy="646736"/>
          </a:xfrm>
          <a:prstGeom prst="rect">
            <a:avLst/>
          </a:prstGeom>
        </p:spPr>
      </p:pic>
      <p:pic>
        <p:nvPicPr>
          <p:cNvPr id="18" name="Graphic 2" descr="Bridge scene outline">
            <a:extLst>
              <a:ext uri="{FF2B5EF4-FFF2-40B4-BE49-F238E27FC236}">
                <a16:creationId xmlns:a16="http://schemas.microsoft.com/office/drawing/2014/main" id="{E7EED69B-3079-B0EA-9F71-EF56C177943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200000">
            <a:off x="1729481" y="3960050"/>
            <a:ext cx="798654" cy="784184"/>
          </a:xfrm>
          <a:prstGeom prst="rect">
            <a:avLst/>
          </a:prstGeom>
        </p:spPr>
      </p:pic>
      <p:pic>
        <p:nvPicPr>
          <p:cNvPr id="19" name="Graphic 9" descr="Building outline">
            <a:extLst>
              <a:ext uri="{FF2B5EF4-FFF2-40B4-BE49-F238E27FC236}">
                <a16:creationId xmlns:a16="http://schemas.microsoft.com/office/drawing/2014/main" id="{9D4402C4-A0CB-7967-DF3F-A74548CE1E9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900000">
            <a:off x="2877549" y="4731957"/>
            <a:ext cx="639502" cy="646736"/>
          </a:xfrm>
          <a:prstGeom prst="rect">
            <a:avLst/>
          </a:prstGeom>
        </p:spPr>
      </p:pic>
      <p:pic>
        <p:nvPicPr>
          <p:cNvPr id="20" name="Graphic 11" descr="Traffic light outline">
            <a:extLst>
              <a:ext uri="{FF2B5EF4-FFF2-40B4-BE49-F238E27FC236}">
                <a16:creationId xmlns:a16="http://schemas.microsoft.com/office/drawing/2014/main" id="{EF1B263A-8F8C-09C8-1C61-EA24AB2A32F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40000">
            <a:off x="2948288" y="3986391"/>
            <a:ext cx="827590" cy="827590"/>
          </a:xfrm>
          <a:prstGeom prst="rect">
            <a:avLst/>
          </a:prstGeom>
        </p:spPr>
      </p:pic>
      <p:pic>
        <p:nvPicPr>
          <p:cNvPr id="21" name="Graphic 12" descr="Taxi outline">
            <a:extLst>
              <a:ext uri="{FF2B5EF4-FFF2-40B4-BE49-F238E27FC236}">
                <a16:creationId xmlns:a16="http://schemas.microsoft.com/office/drawing/2014/main" id="{0CB0F90B-32D7-7F91-F108-A0ED24718F0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080000">
            <a:off x="2389448" y="4657361"/>
            <a:ext cx="653971" cy="653971"/>
          </a:xfrm>
          <a:prstGeom prst="rect">
            <a:avLst/>
          </a:prstGeom>
        </p:spPr>
      </p:pic>
      <p:pic>
        <p:nvPicPr>
          <p:cNvPr id="22" name="Graphic 15" descr="Streetcar outline">
            <a:extLst>
              <a:ext uri="{FF2B5EF4-FFF2-40B4-BE49-F238E27FC236}">
                <a16:creationId xmlns:a16="http://schemas.microsoft.com/office/drawing/2014/main" id="{13252416-A8BD-0E71-CA41-2550064A932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960000">
            <a:off x="2372465" y="4023318"/>
            <a:ext cx="733545" cy="748014"/>
          </a:xfrm>
          <a:prstGeom prst="rect">
            <a:avLst/>
          </a:prstGeom>
        </p:spPr>
      </p:pic>
      <p:pic>
        <p:nvPicPr>
          <p:cNvPr id="23" name="Graphic 16" descr="Airplane outline">
            <a:extLst>
              <a:ext uri="{FF2B5EF4-FFF2-40B4-BE49-F238E27FC236}">
                <a16:creationId xmlns:a16="http://schemas.microsoft.com/office/drawing/2014/main" id="{7EE3B891-603C-5B8B-8614-34BBCD07CFE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3360000">
            <a:off x="1711945" y="4619876"/>
            <a:ext cx="697375" cy="690141"/>
          </a:xfrm>
          <a:prstGeom prst="rect">
            <a:avLst/>
          </a:prstGeom>
        </p:spPr>
      </p:pic>
      <p:pic>
        <p:nvPicPr>
          <p:cNvPr id="24" name="Graphic 9" descr="Building outline">
            <a:extLst>
              <a:ext uri="{FF2B5EF4-FFF2-40B4-BE49-F238E27FC236}">
                <a16:creationId xmlns:a16="http://schemas.microsoft.com/office/drawing/2014/main" id="{EE42C1E5-EB9F-C2F6-DA34-FDA9C6BE410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400000">
            <a:off x="4888651" y="4023007"/>
            <a:ext cx="639502" cy="646736"/>
          </a:xfrm>
          <a:prstGeom prst="rect">
            <a:avLst/>
          </a:prstGeom>
        </p:spPr>
      </p:pic>
      <p:pic>
        <p:nvPicPr>
          <p:cNvPr id="25" name="Graphic 2" descr="Bridge scene outline">
            <a:extLst>
              <a:ext uri="{FF2B5EF4-FFF2-40B4-BE49-F238E27FC236}">
                <a16:creationId xmlns:a16="http://schemas.microsoft.com/office/drawing/2014/main" id="{AC53674B-CA9F-D002-808E-99F46A64EF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200000">
            <a:off x="3472917" y="4546018"/>
            <a:ext cx="798654" cy="784184"/>
          </a:xfrm>
          <a:prstGeom prst="rect">
            <a:avLst/>
          </a:prstGeom>
        </p:spPr>
      </p:pic>
      <p:pic>
        <p:nvPicPr>
          <p:cNvPr id="26" name="Graphic 16" descr="Airplane outline">
            <a:extLst>
              <a:ext uri="{FF2B5EF4-FFF2-40B4-BE49-F238E27FC236}">
                <a16:creationId xmlns:a16="http://schemas.microsoft.com/office/drawing/2014/main" id="{CACD7769-513B-FAEC-4C06-47C4490D683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3360000">
            <a:off x="3621768" y="4033908"/>
            <a:ext cx="697375" cy="690141"/>
          </a:xfrm>
          <a:prstGeom prst="rect">
            <a:avLst/>
          </a:prstGeom>
        </p:spPr>
      </p:pic>
      <p:pic>
        <p:nvPicPr>
          <p:cNvPr id="27" name="Graphic 12" descr="Taxi outline">
            <a:extLst>
              <a:ext uri="{FF2B5EF4-FFF2-40B4-BE49-F238E27FC236}">
                <a16:creationId xmlns:a16="http://schemas.microsoft.com/office/drawing/2014/main" id="{BA230F01-CB40-55DF-51F8-8CBF3C75B0B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080000">
            <a:off x="4270334" y="4020754"/>
            <a:ext cx="653971" cy="653971"/>
          </a:xfrm>
          <a:prstGeom prst="rect">
            <a:avLst/>
          </a:prstGeom>
        </p:spPr>
      </p:pic>
      <p:pic>
        <p:nvPicPr>
          <p:cNvPr id="28" name="Graphic 15" descr="Streetcar outline">
            <a:extLst>
              <a:ext uri="{FF2B5EF4-FFF2-40B4-BE49-F238E27FC236}">
                <a16:creationId xmlns:a16="http://schemas.microsoft.com/office/drawing/2014/main" id="{AD2698B8-1775-78E9-B288-F87EAE0EF49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960000">
            <a:off x="4188244" y="4551413"/>
            <a:ext cx="733545" cy="748014"/>
          </a:xfrm>
          <a:prstGeom prst="rect">
            <a:avLst/>
          </a:prstGeom>
        </p:spPr>
      </p:pic>
      <p:pic>
        <p:nvPicPr>
          <p:cNvPr id="29" name="Graphic 11" descr="Traffic light outline">
            <a:extLst>
              <a:ext uri="{FF2B5EF4-FFF2-40B4-BE49-F238E27FC236}">
                <a16:creationId xmlns:a16="http://schemas.microsoft.com/office/drawing/2014/main" id="{28DD6B0A-ED05-475D-EEE4-AB9047AD442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40000">
            <a:off x="4756833" y="4644703"/>
            <a:ext cx="827590" cy="827590"/>
          </a:xfrm>
          <a:prstGeom prst="rect">
            <a:avLst/>
          </a:prstGeom>
        </p:spPr>
      </p:pic>
      <p:pic>
        <p:nvPicPr>
          <p:cNvPr id="30" name="Graphic 2" descr="Bridge scene outline">
            <a:extLst>
              <a:ext uri="{FF2B5EF4-FFF2-40B4-BE49-F238E27FC236}">
                <a16:creationId xmlns:a16="http://schemas.microsoft.com/office/drawing/2014/main" id="{73D6D397-8E9A-1639-84C9-7F7798FCB1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200000">
            <a:off x="5512954" y="4003454"/>
            <a:ext cx="798654" cy="784184"/>
          </a:xfrm>
          <a:prstGeom prst="rect">
            <a:avLst/>
          </a:prstGeom>
        </p:spPr>
      </p:pic>
      <p:pic>
        <p:nvPicPr>
          <p:cNvPr id="31" name="Graphic 16" descr="Airplane outline">
            <a:extLst>
              <a:ext uri="{FF2B5EF4-FFF2-40B4-BE49-F238E27FC236}">
                <a16:creationId xmlns:a16="http://schemas.microsoft.com/office/drawing/2014/main" id="{521A8D1B-EACB-B79B-DD63-D9CF7D5B607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3360000">
            <a:off x="5415843" y="4619875"/>
            <a:ext cx="697375" cy="690141"/>
          </a:xfrm>
          <a:prstGeom prst="rect">
            <a:avLst/>
          </a:prstGeom>
        </p:spPr>
      </p:pic>
      <p:pic>
        <p:nvPicPr>
          <p:cNvPr id="32" name="Graphic 12" descr="Taxi outline">
            <a:extLst>
              <a:ext uri="{FF2B5EF4-FFF2-40B4-BE49-F238E27FC236}">
                <a16:creationId xmlns:a16="http://schemas.microsoft.com/office/drawing/2014/main" id="{C7FB25F3-FC6B-EA65-14B3-F176363A1E5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080000">
            <a:off x="6064410" y="4700767"/>
            <a:ext cx="653971" cy="653971"/>
          </a:xfrm>
          <a:prstGeom prst="rect">
            <a:avLst/>
          </a:prstGeom>
        </p:spPr>
      </p:pic>
      <p:pic>
        <p:nvPicPr>
          <p:cNvPr id="33" name="Graphic 15" descr="Streetcar outline">
            <a:extLst>
              <a:ext uri="{FF2B5EF4-FFF2-40B4-BE49-F238E27FC236}">
                <a16:creationId xmlns:a16="http://schemas.microsoft.com/office/drawing/2014/main" id="{02464092-6DC8-20E8-2B68-3ED2194402B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960000">
            <a:off x="6177643" y="4045021"/>
            <a:ext cx="733545" cy="748014"/>
          </a:xfrm>
          <a:prstGeom prst="rect">
            <a:avLst/>
          </a:prstGeom>
        </p:spPr>
      </p:pic>
      <p:pic>
        <p:nvPicPr>
          <p:cNvPr id="34" name="Graphic 9" descr="Building outline">
            <a:extLst>
              <a:ext uri="{FF2B5EF4-FFF2-40B4-BE49-F238E27FC236}">
                <a16:creationId xmlns:a16="http://schemas.microsoft.com/office/drawing/2014/main" id="{02B38591-06E0-5E29-7B80-3CE2AC1A2CC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560000">
            <a:off x="6653789" y="4724721"/>
            <a:ext cx="639502" cy="646736"/>
          </a:xfrm>
          <a:prstGeom prst="rect">
            <a:avLst/>
          </a:prstGeom>
        </p:spPr>
      </p:pic>
      <p:pic>
        <p:nvPicPr>
          <p:cNvPr id="35" name="Graphic 11" descr="Traffic light outline">
            <a:extLst>
              <a:ext uri="{FF2B5EF4-FFF2-40B4-BE49-F238E27FC236}">
                <a16:creationId xmlns:a16="http://schemas.microsoft.com/office/drawing/2014/main" id="{1DC6FF08-2CC8-EF3E-CAB7-0E51D389225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40000">
            <a:off x="6782402" y="3979158"/>
            <a:ext cx="827590" cy="827590"/>
          </a:xfrm>
          <a:prstGeom prst="rect">
            <a:avLst/>
          </a:prstGeom>
        </p:spPr>
      </p:pic>
      <p:pic>
        <p:nvPicPr>
          <p:cNvPr id="36" name="Graphic 2" descr="Bridge scene outline">
            <a:extLst>
              <a:ext uri="{FF2B5EF4-FFF2-40B4-BE49-F238E27FC236}">
                <a16:creationId xmlns:a16="http://schemas.microsoft.com/office/drawing/2014/main" id="{1B886FE3-2A74-6A3D-B4BF-A568EF0EC6B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200000">
            <a:off x="7343200" y="4480909"/>
            <a:ext cx="798654" cy="784184"/>
          </a:xfrm>
          <a:prstGeom prst="rect">
            <a:avLst/>
          </a:prstGeom>
        </p:spPr>
      </p:pic>
      <p:pic>
        <p:nvPicPr>
          <p:cNvPr id="37" name="Graphic 16" descr="Airplane outline">
            <a:extLst>
              <a:ext uri="{FF2B5EF4-FFF2-40B4-BE49-F238E27FC236}">
                <a16:creationId xmlns:a16="http://schemas.microsoft.com/office/drawing/2014/main" id="{50FF100A-41AB-05C9-81BD-AC8542D7F95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3360000">
            <a:off x="7492051" y="4033906"/>
            <a:ext cx="697375" cy="690141"/>
          </a:xfrm>
          <a:prstGeom prst="rect">
            <a:avLst/>
          </a:prstGeom>
        </p:spPr>
      </p:pic>
      <p:pic>
        <p:nvPicPr>
          <p:cNvPr id="38" name="Graphic 15" descr="Streetcar outline">
            <a:extLst>
              <a:ext uri="{FF2B5EF4-FFF2-40B4-BE49-F238E27FC236}">
                <a16:creationId xmlns:a16="http://schemas.microsoft.com/office/drawing/2014/main" id="{C6CA6FAB-54F1-7509-41FB-CE5BF346DEF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960000">
            <a:off x="8022358" y="4544179"/>
            <a:ext cx="733545" cy="748014"/>
          </a:xfrm>
          <a:prstGeom prst="rect">
            <a:avLst/>
          </a:prstGeom>
        </p:spPr>
      </p:pic>
      <p:pic>
        <p:nvPicPr>
          <p:cNvPr id="39" name="Graphic 12" descr="Taxi outline">
            <a:extLst>
              <a:ext uri="{FF2B5EF4-FFF2-40B4-BE49-F238E27FC236}">
                <a16:creationId xmlns:a16="http://schemas.microsoft.com/office/drawing/2014/main" id="{AC577D05-C3F4-4F10-226D-77858CE6E65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080000">
            <a:off x="8155087" y="4020754"/>
            <a:ext cx="653971" cy="653971"/>
          </a:xfrm>
          <a:prstGeom prst="rect">
            <a:avLst/>
          </a:prstGeom>
        </p:spPr>
      </p:pic>
      <p:pic>
        <p:nvPicPr>
          <p:cNvPr id="40" name="Graphic 11" descr="Traffic light outline">
            <a:extLst>
              <a:ext uri="{FF2B5EF4-FFF2-40B4-BE49-F238E27FC236}">
                <a16:creationId xmlns:a16="http://schemas.microsoft.com/office/drawing/2014/main" id="{0B0D2A8A-7021-8C2A-B32F-AF446E244B9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40000">
            <a:off x="8634351" y="4485550"/>
            <a:ext cx="827590" cy="827590"/>
          </a:xfrm>
          <a:prstGeom prst="rect">
            <a:avLst/>
          </a:prstGeom>
        </p:spPr>
      </p:pic>
      <p:pic>
        <p:nvPicPr>
          <p:cNvPr id="41" name="Graphic 9" descr="Building outline">
            <a:extLst>
              <a:ext uri="{FF2B5EF4-FFF2-40B4-BE49-F238E27FC236}">
                <a16:creationId xmlns:a16="http://schemas.microsoft.com/office/drawing/2014/main" id="{378D8A4A-68B0-7D40-AA43-9BD5AF3108E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560000">
            <a:off x="8744466" y="3907258"/>
            <a:ext cx="639502" cy="646736"/>
          </a:xfrm>
          <a:prstGeom prst="rect">
            <a:avLst/>
          </a:prstGeom>
        </p:spPr>
      </p:pic>
      <p:sp>
        <p:nvSpPr>
          <p:cNvPr id="7" name="Slide Number Placeholder 6">
            <a:extLst>
              <a:ext uri="{FF2B5EF4-FFF2-40B4-BE49-F238E27FC236}">
                <a16:creationId xmlns:a16="http://schemas.microsoft.com/office/drawing/2014/main" id="{B186B71A-7DA3-478E-AA4F-9E4DFB676A28}"/>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2</a:t>
            </a:fld>
            <a:endParaRPr lang="en"/>
          </a:p>
        </p:txBody>
      </p:sp>
      <p:pic>
        <p:nvPicPr>
          <p:cNvPr id="4" name="Picture 3">
            <a:extLst>
              <a:ext uri="{FF2B5EF4-FFF2-40B4-BE49-F238E27FC236}">
                <a16:creationId xmlns:a16="http://schemas.microsoft.com/office/drawing/2014/main" id="{BCA22D64-423D-5CCE-AC78-3828EF022E7D}"/>
              </a:ext>
            </a:extLst>
          </p:cNvPr>
          <p:cNvPicPr>
            <a:picLocks noChangeAspect="1"/>
          </p:cNvPicPr>
          <p:nvPr/>
        </p:nvPicPr>
        <p:blipFill>
          <a:blip r:embed="rId15"/>
          <a:stretch>
            <a:fillRect/>
          </a:stretch>
        </p:blipFill>
        <p:spPr>
          <a:xfrm>
            <a:off x="270813" y="1141548"/>
            <a:ext cx="3395265" cy="2264615"/>
          </a:xfrm>
          <a:prstGeom prst="rect">
            <a:avLst/>
          </a:prstGeom>
        </p:spPr>
      </p:pic>
      <p:sp>
        <p:nvSpPr>
          <p:cNvPr id="9" name="TextBox 8">
            <a:extLst>
              <a:ext uri="{FF2B5EF4-FFF2-40B4-BE49-F238E27FC236}">
                <a16:creationId xmlns:a16="http://schemas.microsoft.com/office/drawing/2014/main" id="{8B3112FC-6EC9-C533-BBD5-A61CF55CE54F}"/>
              </a:ext>
            </a:extLst>
          </p:cNvPr>
          <p:cNvSpPr txBox="1"/>
          <p:nvPr/>
        </p:nvSpPr>
        <p:spPr>
          <a:xfrm>
            <a:off x="213789" y="3258139"/>
            <a:ext cx="3510844" cy="184666"/>
          </a:xfrm>
          <a:prstGeom prst="rect">
            <a:avLst/>
          </a:prstGeom>
          <a:noFill/>
        </p:spPr>
        <p:txBody>
          <a:bodyPr wrap="square" lIns="91440" tIns="45720" rIns="91440" bIns="45720" anchor="t">
            <a:spAutoFit/>
          </a:bodyPr>
          <a:lstStyle/>
          <a:p>
            <a:r>
              <a:rPr lang="en-US" sz="600"/>
              <a:t>[Source Brent Moore CC BY2.0 https://www.flickr.com/photos/brent_nashville/8671789592</a:t>
            </a:r>
          </a:p>
        </p:txBody>
      </p:sp>
    </p:spTree>
    <p:extLst>
      <p:ext uri="{BB962C8B-B14F-4D97-AF65-F5344CB8AC3E}">
        <p14:creationId xmlns:p14="http://schemas.microsoft.com/office/powerpoint/2010/main" val="7274982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0B9D2-F153-FEA2-E97A-84F033811520}"/>
              </a:ext>
            </a:extLst>
          </p:cNvPr>
          <p:cNvSpPr>
            <a:spLocks noGrp="1"/>
          </p:cNvSpPr>
          <p:nvPr>
            <p:ph type="title"/>
          </p:nvPr>
        </p:nvSpPr>
        <p:spPr/>
        <p:txBody>
          <a:bodyPr/>
          <a:lstStyle/>
          <a:p>
            <a:r>
              <a:rPr lang="en-US" dirty="0"/>
              <a:t>Vertical curves</a:t>
            </a:r>
          </a:p>
        </p:txBody>
      </p:sp>
      <p:sp>
        <p:nvSpPr>
          <p:cNvPr id="3" name="Content Placeholder 2">
            <a:extLst>
              <a:ext uri="{FF2B5EF4-FFF2-40B4-BE49-F238E27FC236}">
                <a16:creationId xmlns:a16="http://schemas.microsoft.com/office/drawing/2014/main" id="{423A2F2D-2485-195C-5BAD-D3892B7B635B}"/>
              </a:ext>
            </a:extLst>
          </p:cNvPr>
          <p:cNvSpPr>
            <a:spLocks noGrp="1"/>
          </p:cNvSpPr>
          <p:nvPr>
            <p:ph type="body" idx="1"/>
          </p:nvPr>
        </p:nvSpPr>
        <p:spPr>
          <a:xfrm>
            <a:off x="747924" y="1302837"/>
            <a:ext cx="7635911" cy="3610800"/>
          </a:xfrm>
        </p:spPr>
        <p:txBody>
          <a:bodyPr/>
          <a:lstStyle/>
          <a:p>
            <a:r>
              <a:rPr lang="en-US" dirty="0"/>
              <a:t>A vertical curve connects two different grades along the roadway. </a:t>
            </a:r>
          </a:p>
          <a:p>
            <a:r>
              <a:rPr lang="en-US" dirty="0"/>
              <a:t>There are two types of vertical curves: </a:t>
            </a:r>
          </a:p>
          <a:p>
            <a:pPr lvl="1"/>
            <a:r>
              <a:rPr lang="en-US" dirty="0"/>
              <a:t>Crest Vertical Curve: where the initial grade is greater than the final grade (like on a hill).</a:t>
            </a:r>
          </a:p>
          <a:p>
            <a:pPr lvl="1"/>
            <a:r>
              <a:rPr lang="en-US" dirty="0"/>
              <a:t>Sag Vertical Curve: where the initial grade is smaller than the final grade (like in a valley).</a:t>
            </a:r>
          </a:p>
        </p:txBody>
      </p:sp>
    </p:spTree>
    <p:extLst>
      <p:ext uri="{BB962C8B-B14F-4D97-AF65-F5344CB8AC3E}">
        <p14:creationId xmlns:p14="http://schemas.microsoft.com/office/powerpoint/2010/main" val="1135948913"/>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5C634-9ECD-1BBA-55E9-AC4B80986EE6}"/>
              </a:ext>
            </a:extLst>
          </p:cNvPr>
          <p:cNvSpPr>
            <a:spLocks noGrp="1"/>
          </p:cNvSpPr>
          <p:nvPr>
            <p:ph type="title"/>
          </p:nvPr>
        </p:nvSpPr>
        <p:spPr/>
        <p:txBody>
          <a:bodyPr/>
          <a:lstStyle/>
          <a:p>
            <a:r>
              <a:rPr lang="en-US" dirty="0"/>
              <a:t>Vertical curve elements</a:t>
            </a:r>
          </a:p>
        </p:txBody>
      </p:sp>
      <p:sp>
        <p:nvSpPr>
          <p:cNvPr id="4" name="Text Placeholder 3">
            <a:extLst>
              <a:ext uri="{FF2B5EF4-FFF2-40B4-BE49-F238E27FC236}">
                <a16:creationId xmlns:a16="http://schemas.microsoft.com/office/drawing/2014/main" id="{D73D1915-DA9B-22A8-4C48-2EB1F76DDDB0}"/>
              </a:ext>
            </a:extLst>
          </p:cNvPr>
          <p:cNvSpPr>
            <a:spLocks noGrp="1"/>
          </p:cNvSpPr>
          <p:nvPr>
            <p:ph type="body" idx="1"/>
          </p:nvPr>
        </p:nvSpPr>
        <p:spPr/>
        <p:txBody>
          <a:bodyPr/>
          <a:lstStyle/>
          <a:p>
            <a:r>
              <a:rPr lang="en-US" dirty="0"/>
              <a:t>The factors that define a vertical curve include: </a:t>
            </a:r>
          </a:p>
          <a:p>
            <a:pPr lvl="1">
              <a:buSzPts val="2500"/>
            </a:pPr>
            <a:r>
              <a:rPr lang="en-US" dirty="0"/>
              <a:t>Curve length (L)</a:t>
            </a:r>
          </a:p>
          <a:p>
            <a:pPr lvl="1"/>
            <a:r>
              <a:rPr lang="en-US" dirty="0"/>
              <a:t>Elevation of designated point, such as PVC, PVT, etc.</a:t>
            </a:r>
          </a:p>
          <a:p>
            <a:pPr lvl="1"/>
            <a:r>
              <a:rPr lang="en-US" dirty="0"/>
              <a:t>Initial and final grade (G</a:t>
            </a:r>
            <a:r>
              <a:rPr lang="en-US" baseline="-25000" dirty="0"/>
              <a:t>1</a:t>
            </a:r>
            <a:r>
              <a:rPr lang="en-US" dirty="0"/>
              <a:t> and G</a:t>
            </a:r>
            <a:r>
              <a:rPr lang="en-US" baseline="-25000" dirty="0"/>
              <a:t>2</a:t>
            </a:r>
            <a:r>
              <a:rPr lang="en-US" dirty="0"/>
              <a:t>)</a:t>
            </a:r>
          </a:p>
          <a:p>
            <a:pPr lvl="1"/>
            <a:r>
              <a:rPr lang="en-US" dirty="0"/>
              <a:t>Sight distance (S)</a:t>
            </a:r>
          </a:p>
          <a:p>
            <a:pPr lvl="1"/>
            <a:r>
              <a:rPr lang="en-US" dirty="0"/>
              <a:t>Rate of curvature (K)</a:t>
            </a:r>
          </a:p>
        </p:txBody>
      </p:sp>
      <p:grpSp>
        <p:nvGrpSpPr>
          <p:cNvPr id="7" name="Group 6">
            <a:extLst>
              <a:ext uri="{FF2B5EF4-FFF2-40B4-BE49-F238E27FC236}">
                <a16:creationId xmlns:a16="http://schemas.microsoft.com/office/drawing/2014/main" id="{98CADFFB-2EE0-B8A8-C841-7305C48A34CF}"/>
              </a:ext>
            </a:extLst>
          </p:cNvPr>
          <p:cNvGrpSpPr/>
          <p:nvPr/>
        </p:nvGrpSpPr>
        <p:grpSpPr>
          <a:xfrm>
            <a:off x="3982620" y="3235432"/>
            <a:ext cx="5161380" cy="1531513"/>
            <a:chOff x="3660387" y="2989583"/>
            <a:chExt cx="5161380" cy="1531513"/>
          </a:xfrm>
        </p:grpSpPr>
        <p:pic>
          <p:nvPicPr>
            <p:cNvPr id="3" name="Picture 4" descr="Diagram, engineering drawing&#10;&#10;Description automatically generated">
              <a:extLst>
                <a:ext uri="{FF2B5EF4-FFF2-40B4-BE49-F238E27FC236}">
                  <a16:creationId xmlns:a16="http://schemas.microsoft.com/office/drawing/2014/main" id="{2CD58ECE-7B8E-A18F-4F4F-CCB2AEEEB0D4}"/>
                </a:ext>
              </a:extLst>
            </p:cNvPr>
            <p:cNvPicPr>
              <a:picLocks noChangeAspect="1"/>
            </p:cNvPicPr>
            <p:nvPr/>
          </p:nvPicPr>
          <p:blipFill rotWithShape="1">
            <a:blip r:embed="rId3"/>
            <a:srcRect l="7763" t="53753" r="6974" b="5327"/>
            <a:stretch/>
          </p:blipFill>
          <p:spPr>
            <a:xfrm>
              <a:off x="3660387" y="2989583"/>
              <a:ext cx="5161380" cy="1344583"/>
            </a:xfrm>
            <a:prstGeom prst="rect">
              <a:avLst/>
            </a:prstGeom>
          </p:spPr>
        </p:pic>
        <p:sp>
          <p:nvSpPr>
            <p:cNvPr id="5" name="TextBox 4">
              <a:extLst>
                <a:ext uri="{FF2B5EF4-FFF2-40B4-BE49-F238E27FC236}">
                  <a16:creationId xmlns:a16="http://schemas.microsoft.com/office/drawing/2014/main" id="{EEFF96E0-04A2-3DA7-1913-76C01F4C3077}"/>
                </a:ext>
              </a:extLst>
            </p:cNvPr>
            <p:cNvSpPr txBox="1"/>
            <p:nvPr/>
          </p:nvSpPr>
          <p:spPr>
            <a:xfrm>
              <a:off x="3660388" y="4336430"/>
              <a:ext cx="4590120"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a:t>[Source: https://media.cheggcdn.com/media%2F3ef%2F3ef947db-4223-493a-880e-d3ce6c828c2b%2Fphp0piZFb.png]</a:t>
              </a:r>
            </a:p>
          </p:txBody>
        </p:sp>
      </p:grpSp>
    </p:spTree>
    <p:extLst>
      <p:ext uri="{BB962C8B-B14F-4D97-AF65-F5344CB8AC3E}">
        <p14:creationId xmlns:p14="http://schemas.microsoft.com/office/powerpoint/2010/main" val="1533535403"/>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A50C3-8260-220A-B927-70F482437DB2}"/>
              </a:ext>
            </a:extLst>
          </p:cNvPr>
          <p:cNvSpPr>
            <a:spLocks noGrp="1"/>
          </p:cNvSpPr>
          <p:nvPr>
            <p:ph type="title"/>
          </p:nvPr>
        </p:nvSpPr>
        <p:spPr/>
        <p:txBody>
          <a:bodyPr/>
          <a:lstStyle/>
          <a:p>
            <a:r>
              <a:rPr lang="en-US" dirty="0"/>
              <a:t>Vertical curve calculations</a:t>
            </a:r>
          </a:p>
        </p:txBody>
      </p:sp>
      <p:sp>
        <p:nvSpPr>
          <p:cNvPr id="4" name="Text Placeholder 3">
            <a:extLst>
              <a:ext uri="{FF2B5EF4-FFF2-40B4-BE49-F238E27FC236}">
                <a16:creationId xmlns:a16="http://schemas.microsoft.com/office/drawing/2014/main" id="{E4C5E5A2-BA70-22E2-57C6-9A9E432BE546}"/>
              </a:ext>
            </a:extLst>
          </p:cNvPr>
          <p:cNvSpPr>
            <a:spLocks noGrp="1"/>
          </p:cNvSpPr>
          <p:nvPr>
            <p:ph type="body" idx="1"/>
          </p:nvPr>
        </p:nvSpPr>
        <p:spPr>
          <a:xfrm>
            <a:off x="747925" y="1302837"/>
            <a:ext cx="5881476" cy="3610800"/>
          </a:xfrm>
        </p:spPr>
        <p:txBody>
          <a:bodyPr/>
          <a:lstStyle/>
          <a:p>
            <a:r>
              <a:rPr lang="en-US" dirty="0"/>
              <a:t>Curve length (L) = K*A, </a:t>
            </a:r>
          </a:p>
          <a:p>
            <a:pPr marL="558800" lvl="1" indent="0">
              <a:buNone/>
            </a:pPr>
            <a:r>
              <a:rPr lang="en-US" dirty="0"/>
              <a:t>where A =|G</a:t>
            </a:r>
            <a:r>
              <a:rPr lang="en-US" sz="900" dirty="0"/>
              <a:t>1</a:t>
            </a:r>
            <a:r>
              <a:rPr lang="en-US" dirty="0"/>
              <a:t> - G</a:t>
            </a:r>
            <a:r>
              <a:rPr lang="en-US" sz="900" dirty="0"/>
              <a:t>2</a:t>
            </a:r>
            <a:r>
              <a:rPr lang="en-US" dirty="0"/>
              <a:t>| (i.e. the absolute value of the difference of initial and final grades)</a:t>
            </a:r>
          </a:p>
          <a:p>
            <a:r>
              <a:rPr lang="en-US" dirty="0"/>
              <a:t>To calculate the length of vertical curves, we use K values from tables depending on whether we have a </a:t>
            </a:r>
            <a:r>
              <a:rPr lang="en-US" b="1" dirty="0"/>
              <a:t>Crest curve</a:t>
            </a:r>
            <a:r>
              <a:rPr lang="en-US" dirty="0"/>
              <a:t> or </a:t>
            </a:r>
            <a:r>
              <a:rPr lang="en-US" b="1" dirty="0"/>
              <a:t>Sag curve</a:t>
            </a:r>
            <a:r>
              <a:rPr lang="en-US" dirty="0"/>
              <a:t> and the design speed.</a:t>
            </a:r>
          </a:p>
          <a:p>
            <a:endParaRPr lang="en-US" dirty="0"/>
          </a:p>
        </p:txBody>
      </p:sp>
      <p:pic>
        <p:nvPicPr>
          <p:cNvPr id="3" name="Picture 4" descr="Table&#10;&#10;Description automatically generated">
            <a:extLst>
              <a:ext uri="{FF2B5EF4-FFF2-40B4-BE49-F238E27FC236}">
                <a16:creationId xmlns:a16="http://schemas.microsoft.com/office/drawing/2014/main" id="{A0D333DE-9498-5010-EEAD-1D4BAD3FB639}"/>
              </a:ext>
            </a:extLst>
          </p:cNvPr>
          <p:cNvPicPr>
            <a:picLocks noChangeAspect="1"/>
          </p:cNvPicPr>
          <p:nvPr/>
        </p:nvPicPr>
        <p:blipFill>
          <a:blip r:embed="rId3"/>
          <a:stretch>
            <a:fillRect/>
          </a:stretch>
        </p:blipFill>
        <p:spPr>
          <a:xfrm>
            <a:off x="7012724" y="201576"/>
            <a:ext cx="1816256" cy="2301018"/>
          </a:xfrm>
          <a:prstGeom prst="rect">
            <a:avLst/>
          </a:prstGeom>
        </p:spPr>
      </p:pic>
      <p:pic>
        <p:nvPicPr>
          <p:cNvPr id="5" name="Picture 5" descr="Table&#10;&#10;Description automatically generated">
            <a:extLst>
              <a:ext uri="{FF2B5EF4-FFF2-40B4-BE49-F238E27FC236}">
                <a16:creationId xmlns:a16="http://schemas.microsoft.com/office/drawing/2014/main" id="{013C39C3-CF0E-C3E9-F3BC-3A1B75F9C8E7}"/>
              </a:ext>
            </a:extLst>
          </p:cNvPr>
          <p:cNvPicPr>
            <a:picLocks noChangeAspect="1"/>
          </p:cNvPicPr>
          <p:nvPr/>
        </p:nvPicPr>
        <p:blipFill>
          <a:blip r:embed="rId4"/>
          <a:stretch>
            <a:fillRect/>
          </a:stretch>
        </p:blipFill>
        <p:spPr>
          <a:xfrm>
            <a:off x="7068479" y="2573191"/>
            <a:ext cx="1760500" cy="2297057"/>
          </a:xfrm>
          <a:prstGeom prst="rect">
            <a:avLst/>
          </a:prstGeom>
        </p:spPr>
      </p:pic>
    </p:spTree>
    <p:extLst>
      <p:ext uri="{BB962C8B-B14F-4D97-AF65-F5344CB8AC3E}">
        <p14:creationId xmlns:p14="http://schemas.microsoft.com/office/powerpoint/2010/main" val="20534533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2" presetClass="entr" presetSubtype="4"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A50C3-8260-220A-B927-70F482437DB2}"/>
              </a:ext>
            </a:extLst>
          </p:cNvPr>
          <p:cNvSpPr>
            <a:spLocks noGrp="1"/>
          </p:cNvSpPr>
          <p:nvPr>
            <p:ph type="title"/>
          </p:nvPr>
        </p:nvSpPr>
        <p:spPr>
          <a:xfrm>
            <a:off x="747925" y="225025"/>
            <a:ext cx="5262242" cy="857400"/>
          </a:xfrm>
        </p:spPr>
        <p:txBody>
          <a:bodyPr/>
          <a:lstStyle/>
          <a:p>
            <a:r>
              <a:rPr lang="en-US" dirty="0"/>
              <a:t>Vertical curve example</a:t>
            </a:r>
          </a:p>
        </p:txBody>
      </p:sp>
      <p:sp>
        <p:nvSpPr>
          <p:cNvPr id="4" name="Text Placeholder 3">
            <a:extLst>
              <a:ext uri="{FF2B5EF4-FFF2-40B4-BE49-F238E27FC236}">
                <a16:creationId xmlns:a16="http://schemas.microsoft.com/office/drawing/2014/main" id="{E4C5E5A2-BA70-22E2-57C6-9A9E432BE546}"/>
              </a:ext>
            </a:extLst>
          </p:cNvPr>
          <p:cNvSpPr>
            <a:spLocks noGrp="1"/>
          </p:cNvSpPr>
          <p:nvPr>
            <p:ph type="body" idx="1"/>
          </p:nvPr>
        </p:nvSpPr>
        <p:spPr>
          <a:xfrm>
            <a:off x="747925" y="1079813"/>
            <a:ext cx="6140400" cy="3610800"/>
          </a:xfrm>
        </p:spPr>
        <p:txBody>
          <a:bodyPr/>
          <a:lstStyle/>
          <a:p>
            <a:pPr marL="69850" indent="0">
              <a:buNone/>
            </a:pPr>
            <a:r>
              <a:rPr lang="en-US" sz="2000" dirty="0"/>
              <a:t>What is the proposed curve length of a crest curve with grades G</a:t>
            </a:r>
            <a:r>
              <a:rPr lang="en-US" sz="1100" dirty="0"/>
              <a:t>1</a:t>
            </a:r>
            <a:r>
              <a:rPr lang="en-US" sz="2000" dirty="0"/>
              <a:t> = 3% and G</a:t>
            </a:r>
            <a:r>
              <a:rPr lang="en-US" sz="1100" dirty="0"/>
              <a:t>2</a:t>
            </a:r>
            <a:r>
              <a:rPr lang="en-US" sz="2000" dirty="0"/>
              <a:t> = -1.5% and design speed of 40 mph? </a:t>
            </a:r>
          </a:p>
          <a:p>
            <a:pPr marL="69850" indent="0">
              <a:buNone/>
            </a:pPr>
            <a:endParaRPr lang="en-US" sz="2000" dirty="0"/>
          </a:p>
          <a:p>
            <a:pPr lvl="1">
              <a:buFont typeface="Wingdings"/>
              <a:buChar char="§"/>
            </a:pPr>
            <a:r>
              <a:rPr lang="en-US" sz="1600" dirty="0"/>
              <a:t>L = K*A = </a:t>
            </a:r>
            <a:r>
              <a:rPr lang="en-US" sz="1600" dirty="0">
                <a:solidFill>
                  <a:srgbClr val="FF0000"/>
                </a:solidFill>
              </a:rPr>
              <a:t>44</a:t>
            </a:r>
            <a:r>
              <a:rPr lang="en-US" sz="1600" dirty="0"/>
              <a:t> * | 3% - (-1.5%) | = 198 ft</a:t>
            </a:r>
          </a:p>
          <a:p>
            <a:pPr lvl="1"/>
            <a:endParaRPr lang="en-US" sz="1600" dirty="0"/>
          </a:p>
          <a:p>
            <a:pPr marL="69850" indent="0">
              <a:buNone/>
            </a:pPr>
            <a:r>
              <a:rPr lang="en-US" sz="2000" dirty="0"/>
              <a:t>What is the proposed curve length of a sag curve with grades G1 = -2% and G2 = 1% and design speed of 45 mph? </a:t>
            </a:r>
          </a:p>
          <a:p>
            <a:pPr marL="69850" indent="0">
              <a:buNone/>
            </a:pPr>
            <a:endParaRPr lang="en-US" sz="2000" dirty="0"/>
          </a:p>
          <a:p>
            <a:pPr lvl="1">
              <a:buFont typeface="Wingdings"/>
              <a:buChar char="§"/>
            </a:pPr>
            <a:r>
              <a:rPr lang="en-US" sz="1600" dirty="0"/>
              <a:t>L = K*A = </a:t>
            </a:r>
            <a:r>
              <a:rPr lang="en-US" sz="1600" dirty="0">
                <a:solidFill>
                  <a:srgbClr val="FF0000"/>
                </a:solidFill>
              </a:rPr>
              <a:t>79</a:t>
            </a:r>
            <a:r>
              <a:rPr lang="en-US" sz="1600" dirty="0"/>
              <a:t> * |(-2) - 1| = 237 ft</a:t>
            </a:r>
          </a:p>
          <a:p>
            <a:pPr marL="558800" lvl="1" indent="0">
              <a:buNone/>
            </a:pPr>
            <a:endParaRPr lang="en-US" dirty="0"/>
          </a:p>
        </p:txBody>
      </p:sp>
      <p:pic>
        <p:nvPicPr>
          <p:cNvPr id="3" name="Picture 4" descr="Table&#10;&#10;Description automatically generated">
            <a:extLst>
              <a:ext uri="{FF2B5EF4-FFF2-40B4-BE49-F238E27FC236}">
                <a16:creationId xmlns:a16="http://schemas.microsoft.com/office/drawing/2014/main" id="{DA49071F-4D6F-5BB2-DA42-CE88EFF3327B}"/>
              </a:ext>
            </a:extLst>
          </p:cNvPr>
          <p:cNvPicPr>
            <a:picLocks noChangeAspect="1"/>
          </p:cNvPicPr>
          <p:nvPr/>
        </p:nvPicPr>
        <p:blipFill>
          <a:blip r:embed="rId3"/>
          <a:stretch>
            <a:fillRect/>
          </a:stretch>
        </p:blipFill>
        <p:spPr>
          <a:xfrm>
            <a:off x="7012724" y="201576"/>
            <a:ext cx="1816256" cy="2301018"/>
          </a:xfrm>
          <a:prstGeom prst="rect">
            <a:avLst/>
          </a:prstGeom>
        </p:spPr>
      </p:pic>
      <p:pic>
        <p:nvPicPr>
          <p:cNvPr id="5" name="Picture 5" descr="Table&#10;&#10;Description automatically generated">
            <a:extLst>
              <a:ext uri="{FF2B5EF4-FFF2-40B4-BE49-F238E27FC236}">
                <a16:creationId xmlns:a16="http://schemas.microsoft.com/office/drawing/2014/main" id="{68170C4F-0EE0-F00B-68F3-0563EE167C1B}"/>
              </a:ext>
            </a:extLst>
          </p:cNvPr>
          <p:cNvPicPr>
            <a:picLocks noChangeAspect="1"/>
          </p:cNvPicPr>
          <p:nvPr/>
        </p:nvPicPr>
        <p:blipFill>
          <a:blip r:embed="rId4"/>
          <a:stretch>
            <a:fillRect/>
          </a:stretch>
        </p:blipFill>
        <p:spPr>
          <a:xfrm>
            <a:off x="7068479" y="2573191"/>
            <a:ext cx="1760500" cy="2297057"/>
          </a:xfrm>
          <a:prstGeom prst="rect">
            <a:avLst/>
          </a:prstGeom>
        </p:spPr>
      </p:pic>
      <p:cxnSp>
        <p:nvCxnSpPr>
          <p:cNvPr id="6" name="Straight Arrow Connector 5">
            <a:extLst>
              <a:ext uri="{FF2B5EF4-FFF2-40B4-BE49-F238E27FC236}">
                <a16:creationId xmlns:a16="http://schemas.microsoft.com/office/drawing/2014/main" id="{E93CA3E4-217B-429D-D997-39FBCA494EFB}"/>
              </a:ext>
            </a:extLst>
          </p:cNvPr>
          <p:cNvCxnSpPr/>
          <p:nvPr/>
        </p:nvCxnSpPr>
        <p:spPr>
          <a:xfrm>
            <a:off x="7146538" y="1570927"/>
            <a:ext cx="1597410" cy="1393"/>
          </a:xfrm>
          <a:prstGeom prst="straightConnector1">
            <a:avLst/>
          </a:prstGeom>
          <a:ln w="12700">
            <a:solidFill>
              <a:srgbClr val="C00000"/>
            </a:solidFill>
          </a:ln>
        </p:spPr>
        <p:style>
          <a:lnRef idx="1">
            <a:schemeClr val="dk1"/>
          </a:lnRef>
          <a:fillRef idx="0">
            <a:schemeClr val="dk1"/>
          </a:fillRef>
          <a:effectRef idx="0">
            <a:schemeClr val="dk1"/>
          </a:effectRef>
          <a:fontRef idx="minor">
            <a:schemeClr val="tx1"/>
          </a:fontRef>
        </p:style>
      </p:cxnSp>
      <p:cxnSp>
        <p:nvCxnSpPr>
          <p:cNvPr id="7" name="Straight Arrow Connector 6">
            <a:extLst>
              <a:ext uri="{FF2B5EF4-FFF2-40B4-BE49-F238E27FC236}">
                <a16:creationId xmlns:a16="http://schemas.microsoft.com/office/drawing/2014/main" id="{6C36ED5A-A357-E405-6CB7-457FE0F5F107}"/>
              </a:ext>
            </a:extLst>
          </p:cNvPr>
          <p:cNvCxnSpPr>
            <a:cxnSpLocks/>
          </p:cNvCxnSpPr>
          <p:nvPr/>
        </p:nvCxnSpPr>
        <p:spPr>
          <a:xfrm>
            <a:off x="7146537" y="4066012"/>
            <a:ext cx="1597410" cy="1393"/>
          </a:xfrm>
          <a:prstGeom prst="straightConnector1">
            <a:avLst/>
          </a:prstGeom>
          <a:ln w="12700">
            <a:solidFill>
              <a:srgbClr val="C0000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2824289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7656F-4CA7-5F30-65F7-3741BCBA8070}"/>
              </a:ext>
            </a:extLst>
          </p:cNvPr>
          <p:cNvSpPr>
            <a:spLocks noGrp="1"/>
          </p:cNvSpPr>
          <p:nvPr>
            <p:ph type="title"/>
          </p:nvPr>
        </p:nvSpPr>
        <p:spPr/>
        <p:txBody>
          <a:bodyPr/>
          <a:lstStyle/>
          <a:p>
            <a:r>
              <a:rPr lang="en-US" dirty="0"/>
              <a:t>Horizontal curves</a:t>
            </a:r>
          </a:p>
        </p:txBody>
      </p:sp>
      <p:sp>
        <p:nvSpPr>
          <p:cNvPr id="3" name="Content Placeholder 2">
            <a:extLst>
              <a:ext uri="{FF2B5EF4-FFF2-40B4-BE49-F238E27FC236}">
                <a16:creationId xmlns:a16="http://schemas.microsoft.com/office/drawing/2014/main" id="{935DC1CA-E8A0-487E-7B17-A592E969B5B1}"/>
              </a:ext>
            </a:extLst>
          </p:cNvPr>
          <p:cNvSpPr>
            <a:spLocks noGrp="1"/>
          </p:cNvSpPr>
          <p:nvPr>
            <p:ph type="body" idx="1"/>
          </p:nvPr>
        </p:nvSpPr>
        <p:spPr>
          <a:xfrm>
            <a:off x="747924" y="1302837"/>
            <a:ext cx="7203069" cy="3610800"/>
          </a:xfrm>
        </p:spPr>
        <p:txBody>
          <a:bodyPr/>
          <a:lstStyle/>
          <a:p>
            <a:r>
              <a:rPr lang="en-US" dirty="0"/>
              <a:t>A horizontal curve provides a transition between two tangent sections. </a:t>
            </a:r>
          </a:p>
          <a:p>
            <a:r>
              <a:rPr lang="en-US" dirty="0"/>
              <a:t>Examples of horizontal curves: </a:t>
            </a:r>
          </a:p>
          <a:p>
            <a:pPr lvl="1"/>
            <a:r>
              <a:rPr lang="en-US" dirty="0"/>
              <a:t>Simple Circular Curve</a:t>
            </a:r>
          </a:p>
          <a:p>
            <a:pPr lvl="1"/>
            <a:r>
              <a:rPr lang="en-US" dirty="0"/>
              <a:t>Reverse Curve</a:t>
            </a:r>
          </a:p>
          <a:p>
            <a:pPr lvl="1"/>
            <a:r>
              <a:rPr lang="en-US" dirty="0"/>
              <a:t>Compound Curve</a:t>
            </a:r>
          </a:p>
          <a:p>
            <a:pPr lvl="1"/>
            <a:r>
              <a:rPr lang="en-US" dirty="0"/>
              <a:t>Spiral Curve</a:t>
            </a:r>
          </a:p>
        </p:txBody>
      </p:sp>
    </p:spTree>
    <p:extLst>
      <p:ext uri="{BB962C8B-B14F-4D97-AF65-F5344CB8AC3E}">
        <p14:creationId xmlns:p14="http://schemas.microsoft.com/office/powerpoint/2010/main" val="2602669736"/>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D4D58-696F-E533-4094-E727BD2B049C}"/>
              </a:ext>
            </a:extLst>
          </p:cNvPr>
          <p:cNvSpPr>
            <a:spLocks noGrp="1"/>
          </p:cNvSpPr>
          <p:nvPr>
            <p:ph type="title"/>
          </p:nvPr>
        </p:nvSpPr>
        <p:spPr/>
        <p:txBody>
          <a:bodyPr/>
          <a:lstStyle/>
          <a:p>
            <a:r>
              <a:rPr lang="en-US" dirty="0"/>
              <a:t>Horizontal curve elements</a:t>
            </a:r>
          </a:p>
        </p:txBody>
      </p:sp>
      <p:sp>
        <p:nvSpPr>
          <p:cNvPr id="4" name="Text Placeholder 3">
            <a:extLst>
              <a:ext uri="{FF2B5EF4-FFF2-40B4-BE49-F238E27FC236}">
                <a16:creationId xmlns:a16="http://schemas.microsoft.com/office/drawing/2014/main" id="{31256FB8-BDA7-A73C-327A-1A48C708476D}"/>
              </a:ext>
            </a:extLst>
          </p:cNvPr>
          <p:cNvSpPr>
            <a:spLocks noGrp="1"/>
          </p:cNvSpPr>
          <p:nvPr>
            <p:ph type="body" idx="1"/>
          </p:nvPr>
        </p:nvSpPr>
        <p:spPr/>
        <p:txBody>
          <a:bodyPr/>
          <a:lstStyle/>
          <a:p>
            <a:r>
              <a:rPr lang="en-US" dirty="0"/>
              <a:t>The factors that define a simple horizontal curve include:</a:t>
            </a:r>
          </a:p>
          <a:p>
            <a:pPr lvl="1"/>
            <a:r>
              <a:rPr lang="en-US" dirty="0"/>
              <a:t>Curve Radius (R)</a:t>
            </a:r>
          </a:p>
          <a:p>
            <a:pPr lvl="1"/>
            <a:r>
              <a:rPr lang="en-US" dirty="0"/>
              <a:t>Tangent Distance</a:t>
            </a:r>
          </a:p>
          <a:p>
            <a:pPr lvl="1"/>
            <a:r>
              <a:rPr lang="en-US" dirty="0"/>
              <a:t>Degree of curvature</a:t>
            </a:r>
          </a:p>
          <a:p>
            <a:pPr lvl="1"/>
            <a:r>
              <a:rPr lang="en-US" dirty="0"/>
              <a:t>Central Angle</a:t>
            </a:r>
          </a:p>
          <a:p>
            <a:pPr lvl="1"/>
            <a:r>
              <a:rPr lang="en-US" dirty="0"/>
              <a:t>Superelevation (banking)</a:t>
            </a:r>
          </a:p>
        </p:txBody>
      </p:sp>
      <p:pic>
        <p:nvPicPr>
          <p:cNvPr id="3" name="Picture 4" descr="Diagram&#10;&#10;Description automatically generated">
            <a:extLst>
              <a:ext uri="{FF2B5EF4-FFF2-40B4-BE49-F238E27FC236}">
                <a16:creationId xmlns:a16="http://schemas.microsoft.com/office/drawing/2014/main" id="{7E2E8E18-C3BC-56BF-B730-9EAD696362F1}"/>
              </a:ext>
            </a:extLst>
          </p:cNvPr>
          <p:cNvPicPr>
            <a:picLocks noChangeAspect="1"/>
          </p:cNvPicPr>
          <p:nvPr/>
        </p:nvPicPr>
        <p:blipFill rotWithShape="1">
          <a:blip r:embed="rId3"/>
          <a:srcRect l="6109" t="10118" r="7717" b="15099"/>
          <a:stretch/>
        </p:blipFill>
        <p:spPr>
          <a:xfrm>
            <a:off x="4290201" y="1992783"/>
            <a:ext cx="4617423" cy="2604418"/>
          </a:xfrm>
          <a:prstGeom prst="rect">
            <a:avLst/>
          </a:prstGeom>
        </p:spPr>
      </p:pic>
    </p:spTree>
    <p:extLst>
      <p:ext uri="{BB962C8B-B14F-4D97-AF65-F5344CB8AC3E}">
        <p14:creationId xmlns:p14="http://schemas.microsoft.com/office/powerpoint/2010/main" val="339232907"/>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2E47E-FB34-F688-30EB-22A0740BCC86}"/>
              </a:ext>
            </a:extLst>
          </p:cNvPr>
          <p:cNvSpPr>
            <a:spLocks noGrp="1"/>
          </p:cNvSpPr>
          <p:nvPr>
            <p:ph type="title"/>
          </p:nvPr>
        </p:nvSpPr>
        <p:spPr/>
        <p:txBody>
          <a:bodyPr/>
          <a:lstStyle/>
          <a:p>
            <a:r>
              <a:rPr lang="en-US" dirty="0"/>
              <a:t>Horizontal curve calculations</a:t>
            </a:r>
          </a:p>
        </p:txBody>
      </p:sp>
      <p:sp>
        <p:nvSpPr>
          <p:cNvPr id="4" name="Text Placeholder 3">
            <a:extLst>
              <a:ext uri="{FF2B5EF4-FFF2-40B4-BE49-F238E27FC236}">
                <a16:creationId xmlns:a16="http://schemas.microsoft.com/office/drawing/2014/main" id="{12E6944E-9426-CDEB-F67F-5B395A9721BA}"/>
              </a:ext>
            </a:extLst>
          </p:cNvPr>
          <p:cNvSpPr>
            <a:spLocks noGrp="1"/>
          </p:cNvSpPr>
          <p:nvPr>
            <p:ph type="body" idx="1"/>
          </p:nvPr>
        </p:nvSpPr>
        <p:spPr>
          <a:xfrm>
            <a:off x="548976" y="1286425"/>
            <a:ext cx="4561256" cy="3625839"/>
          </a:xfrm>
        </p:spPr>
        <p:txBody>
          <a:bodyPr/>
          <a:lstStyle/>
          <a:p>
            <a:r>
              <a:rPr lang="en-US" sz="2000" dirty="0"/>
              <a:t>To calculate the length of horizontal curves, we select a radius value from a table based on the design speed. </a:t>
            </a:r>
          </a:p>
          <a:p>
            <a:r>
              <a:rPr lang="en-US" sz="2000" dirty="0"/>
              <a:t>From the proposed road diagram, the angle that forms between the tangents (∆) is also required to calculate </a:t>
            </a:r>
            <a:r>
              <a:rPr lang="en-US" sz="2000"/>
              <a:t>the length. </a:t>
            </a:r>
            <a:endParaRPr lang="en-US" sz="2000" dirty="0"/>
          </a:p>
          <a:p>
            <a:r>
              <a:rPr lang="en-US" sz="2000" dirty="0"/>
              <a:t>The formula is: L = (𝜋/180)*𝑅*∆ </a:t>
            </a:r>
          </a:p>
          <a:p>
            <a:endParaRPr lang="en-US" sz="2000" dirty="0"/>
          </a:p>
        </p:txBody>
      </p:sp>
      <p:pic>
        <p:nvPicPr>
          <p:cNvPr id="5" name="Picture 4" descr="Diagram&#10;&#10;Description automatically generated">
            <a:extLst>
              <a:ext uri="{FF2B5EF4-FFF2-40B4-BE49-F238E27FC236}">
                <a16:creationId xmlns:a16="http://schemas.microsoft.com/office/drawing/2014/main" id="{3F900D46-1626-76C3-36BB-927C6D991472}"/>
              </a:ext>
            </a:extLst>
          </p:cNvPr>
          <p:cNvPicPr>
            <a:picLocks noChangeAspect="1"/>
          </p:cNvPicPr>
          <p:nvPr/>
        </p:nvPicPr>
        <p:blipFill rotWithShape="1">
          <a:blip r:embed="rId3"/>
          <a:srcRect l="6109" t="10118" r="7717" b="15099"/>
          <a:stretch/>
        </p:blipFill>
        <p:spPr>
          <a:xfrm>
            <a:off x="5164151" y="1286425"/>
            <a:ext cx="3722575" cy="2100596"/>
          </a:xfrm>
          <a:prstGeom prst="rect">
            <a:avLst/>
          </a:prstGeom>
        </p:spPr>
      </p:pic>
      <p:sp>
        <p:nvSpPr>
          <p:cNvPr id="6" name="Oval 5">
            <a:extLst>
              <a:ext uri="{FF2B5EF4-FFF2-40B4-BE49-F238E27FC236}">
                <a16:creationId xmlns:a16="http://schemas.microsoft.com/office/drawing/2014/main" id="{99E5BE95-3222-4921-8380-3D9314AF8A36}"/>
              </a:ext>
            </a:extLst>
          </p:cNvPr>
          <p:cNvSpPr/>
          <p:nvPr/>
        </p:nvSpPr>
        <p:spPr>
          <a:xfrm>
            <a:off x="7182852" y="1392655"/>
            <a:ext cx="192506" cy="184986"/>
          </a:xfrm>
          <a:prstGeom prst="ellipse">
            <a:avLst/>
          </a:prstGeom>
          <a:noFill/>
          <a:ln>
            <a:solidFill>
              <a:srgbClr val="C0000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7" name="Oval 6">
            <a:extLst>
              <a:ext uri="{FF2B5EF4-FFF2-40B4-BE49-F238E27FC236}">
                <a16:creationId xmlns:a16="http://schemas.microsoft.com/office/drawing/2014/main" id="{6A684B37-9561-AD2A-94EA-75765C388646}"/>
              </a:ext>
            </a:extLst>
          </p:cNvPr>
          <p:cNvSpPr/>
          <p:nvPr/>
        </p:nvSpPr>
        <p:spPr>
          <a:xfrm>
            <a:off x="7400924" y="2422859"/>
            <a:ext cx="192506" cy="184986"/>
          </a:xfrm>
          <a:prstGeom prst="ellipse">
            <a:avLst/>
          </a:prstGeom>
          <a:noFill/>
          <a:ln>
            <a:solidFill>
              <a:srgbClr val="C0000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62320104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A50C3-8260-220A-B927-70F482437DB2}"/>
              </a:ext>
            </a:extLst>
          </p:cNvPr>
          <p:cNvSpPr>
            <a:spLocks noGrp="1"/>
          </p:cNvSpPr>
          <p:nvPr>
            <p:ph type="title"/>
          </p:nvPr>
        </p:nvSpPr>
        <p:spPr>
          <a:xfrm>
            <a:off x="747925" y="225025"/>
            <a:ext cx="5262242" cy="857400"/>
          </a:xfrm>
        </p:spPr>
        <p:txBody>
          <a:bodyPr/>
          <a:lstStyle/>
          <a:p>
            <a:r>
              <a:rPr lang="en-US" dirty="0"/>
              <a:t>Horizontal curve example</a:t>
            </a:r>
          </a:p>
        </p:txBody>
      </p:sp>
      <p:sp>
        <p:nvSpPr>
          <p:cNvPr id="4" name="Text Placeholder 3">
            <a:extLst>
              <a:ext uri="{FF2B5EF4-FFF2-40B4-BE49-F238E27FC236}">
                <a16:creationId xmlns:a16="http://schemas.microsoft.com/office/drawing/2014/main" id="{E4C5E5A2-BA70-22E2-57C6-9A9E432BE546}"/>
              </a:ext>
            </a:extLst>
          </p:cNvPr>
          <p:cNvSpPr>
            <a:spLocks noGrp="1"/>
          </p:cNvSpPr>
          <p:nvPr>
            <p:ph type="body" idx="1"/>
          </p:nvPr>
        </p:nvSpPr>
        <p:spPr>
          <a:xfrm>
            <a:off x="612570" y="1079813"/>
            <a:ext cx="5561380" cy="3610800"/>
          </a:xfrm>
        </p:spPr>
        <p:txBody>
          <a:bodyPr/>
          <a:lstStyle/>
          <a:p>
            <a:pPr marL="69850" indent="0">
              <a:buNone/>
            </a:pPr>
            <a:r>
              <a:rPr lang="en-US" sz="2000" dirty="0"/>
              <a:t>What is the proposed curve length of a horizontal curve with a design speed of 40 mph and a ∆ of 35° given a maximum superelevation rate (e) of 6%? </a:t>
            </a:r>
          </a:p>
          <a:p>
            <a:pPr marL="69850" indent="0">
              <a:buNone/>
            </a:pPr>
            <a:endParaRPr lang="en-US" sz="2000" dirty="0"/>
          </a:p>
          <a:p>
            <a:pPr lvl="1">
              <a:buFont typeface="Wingdings"/>
              <a:buChar char="§"/>
            </a:pPr>
            <a:r>
              <a:rPr lang="en-US" sz="1600" dirty="0"/>
              <a:t>L = (𝜋/180)*𝑅*∆  = (𝜋/180) * </a:t>
            </a:r>
            <a:r>
              <a:rPr lang="en-US" sz="1600" dirty="0">
                <a:solidFill>
                  <a:srgbClr val="FF0000"/>
                </a:solidFill>
              </a:rPr>
              <a:t>485</a:t>
            </a:r>
            <a:r>
              <a:rPr lang="en-US" sz="1600" dirty="0"/>
              <a:t> * </a:t>
            </a:r>
            <a:r>
              <a:rPr lang="en-US" sz="1600" dirty="0">
                <a:solidFill>
                  <a:srgbClr val="FF0000"/>
                </a:solidFill>
              </a:rPr>
              <a:t>35</a:t>
            </a:r>
            <a:r>
              <a:rPr lang="en-US" sz="1600" dirty="0"/>
              <a:t> = 292.3 ft</a:t>
            </a:r>
          </a:p>
          <a:p>
            <a:pPr lvl="1"/>
            <a:endParaRPr lang="en-US" sz="1600" dirty="0"/>
          </a:p>
          <a:p>
            <a:pPr marL="69850" indent="0">
              <a:buNone/>
            </a:pPr>
            <a:r>
              <a:rPr lang="en-US" sz="2000" dirty="0"/>
              <a:t>What is the proposed curve length of a horizontal curve with a design speed of 35 mph and a ∆ of 60° given a maximum superelevation rate (e) of 4%? </a:t>
            </a:r>
          </a:p>
          <a:p>
            <a:pPr marL="69850" indent="0">
              <a:buNone/>
            </a:pPr>
            <a:endParaRPr lang="en-US" sz="2000" dirty="0"/>
          </a:p>
          <a:p>
            <a:pPr lvl="1">
              <a:buFont typeface="Wingdings"/>
              <a:buChar char="§"/>
            </a:pPr>
            <a:r>
              <a:rPr lang="en-US" sz="1600" dirty="0"/>
              <a:t>L = (𝜋/180)*𝑅*∆  = (𝜋/180) * </a:t>
            </a:r>
            <a:r>
              <a:rPr lang="en-US" sz="1600" dirty="0">
                <a:solidFill>
                  <a:srgbClr val="FF0000"/>
                </a:solidFill>
              </a:rPr>
              <a:t>371</a:t>
            </a:r>
            <a:r>
              <a:rPr lang="en-US" sz="1600" dirty="0"/>
              <a:t> * </a:t>
            </a:r>
            <a:r>
              <a:rPr lang="en-US" sz="1600" dirty="0">
                <a:solidFill>
                  <a:srgbClr val="FF0000"/>
                </a:solidFill>
              </a:rPr>
              <a:t>60</a:t>
            </a:r>
            <a:r>
              <a:rPr lang="en-US" sz="1600" dirty="0"/>
              <a:t> = 388.5 ft</a:t>
            </a:r>
          </a:p>
          <a:p>
            <a:pPr marL="558800" lvl="1" indent="0">
              <a:buNone/>
            </a:pPr>
            <a:endParaRPr lang="en-US" dirty="0"/>
          </a:p>
        </p:txBody>
      </p:sp>
      <p:pic>
        <p:nvPicPr>
          <p:cNvPr id="8" name="Picture 8" descr="Table&#10;&#10;Description automatically generated">
            <a:extLst>
              <a:ext uri="{FF2B5EF4-FFF2-40B4-BE49-F238E27FC236}">
                <a16:creationId xmlns:a16="http://schemas.microsoft.com/office/drawing/2014/main" id="{3D53ABAE-06AE-9471-AE18-86EC1603D11D}"/>
              </a:ext>
            </a:extLst>
          </p:cNvPr>
          <p:cNvPicPr>
            <a:picLocks noChangeAspect="1"/>
          </p:cNvPicPr>
          <p:nvPr/>
        </p:nvPicPr>
        <p:blipFill>
          <a:blip r:embed="rId3"/>
          <a:stretch>
            <a:fillRect/>
          </a:stretch>
        </p:blipFill>
        <p:spPr>
          <a:xfrm>
            <a:off x="6178215" y="1110262"/>
            <a:ext cx="2743200" cy="3584713"/>
          </a:xfrm>
          <a:prstGeom prst="rect">
            <a:avLst/>
          </a:prstGeom>
        </p:spPr>
      </p:pic>
      <p:cxnSp>
        <p:nvCxnSpPr>
          <p:cNvPr id="10" name="Straight Arrow Connector 9">
            <a:extLst>
              <a:ext uri="{FF2B5EF4-FFF2-40B4-BE49-F238E27FC236}">
                <a16:creationId xmlns:a16="http://schemas.microsoft.com/office/drawing/2014/main" id="{5EF0B117-F536-DF7E-0790-3E755352F2B7}"/>
              </a:ext>
            </a:extLst>
          </p:cNvPr>
          <p:cNvCxnSpPr/>
          <p:nvPr/>
        </p:nvCxnSpPr>
        <p:spPr>
          <a:xfrm flipV="1">
            <a:off x="6274249" y="3715446"/>
            <a:ext cx="2559936" cy="6126"/>
          </a:xfrm>
          <a:prstGeom prst="straightConnector1">
            <a:avLst/>
          </a:prstGeom>
          <a:ln w="12700">
            <a:solidFill>
              <a:srgbClr val="C00000"/>
            </a:solidFill>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5495B13A-1F03-9130-BA92-FF1DB09B1BB6}"/>
              </a:ext>
            </a:extLst>
          </p:cNvPr>
          <p:cNvCxnSpPr>
            <a:cxnSpLocks/>
          </p:cNvCxnSpPr>
          <p:nvPr/>
        </p:nvCxnSpPr>
        <p:spPr>
          <a:xfrm flipV="1">
            <a:off x="6349445" y="2256617"/>
            <a:ext cx="2559936" cy="6126"/>
          </a:xfrm>
          <a:prstGeom prst="straightConnector1">
            <a:avLst/>
          </a:prstGeom>
          <a:ln w="12700">
            <a:solidFill>
              <a:srgbClr val="C0000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59616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500"/>
                                        <p:tgtEl>
                                          <p:spTgt spid="4">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fade">
                                      <p:cBhvr>
                                        <p:cTn id="15" dur="500"/>
                                        <p:tgtEl>
                                          <p:spTgt spid="4">
                                            <p:txEl>
                                              <p:pRg st="4" end="4"/>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6" end="6"/>
                                            </p:txEl>
                                          </p:spTgt>
                                        </p:tgtEl>
                                        <p:attrNameLst>
                                          <p:attrName>style.visibility</p:attrName>
                                        </p:attrNameLst>
                                      </p:cBhvr>
                                      <p:to>
                                        <p:strVal val="visible"/>
                                      </p:to>
                                    </p:set>
                                    <p:animEffect transition="in" filter="fade">
                                      <p:cBhvr>
                                        <p:cTn id="18"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02E76-7300-76D8-5418-AD36A5459BC3}"/>
              </a:ext>
            </a:extLst>
          </p:cNvPr>
          <p:cNvSpPr>
            <a:spLocks noGrp="1"/>
          </p:cNvSpPr>
          <p:nvPr>
            <p:ph type="title"/>
          </p:nvPr>
        </p:nvSpPr>
        <p:spPr>
          <a:xfrm>
            <a:off x="747924" y="225025"/>
            <a:ext cx="7452921" cy="857400"/>
          </a:xfrm>
        </p:spPr>
        <p:txBody>
          <a:bodyPr/>
          <a:lstStyle/>
          <a:p>
            <a:r>
              <a:rPr lang="en-US" dirty="0"/>
              <a:t>Measurements within geometric design</a:t>
            </a:r>
          </a:p>
        </p:txBody>
      </p:sp>
      <p:sp>
        <p:nvSpPr>
          <p:cNvPr id="3" name="Content Placeholder 2">
            <a:extLst>
              <a:ext uri="{FF2B5EF4-FFF2-40B4-BE49-F238E27FC236}">
                <a16:creationId xmlns:a16="http://schemas.microsoft.com/office/drawing/2014/main" id="{ACEB4C89-8F8F-3952-D189-028E934E954C}"/>
              </a:ext>
            </a:extLst>
          </p:cNvPr>
          <p:cNvSpPr>
            <a:spLocks noGrp="1"/>
          </p:cNvSpPr>
          <p:nvPr>
            <p:ph type="body" idx="1"/>
          </p:nvPr>
        </p:nvSpPr>
        <p:spPr>
          <a:xfrm>
            <a:off x="747924" y="1302837"/>
            <a:ext cx="7763471" cy="3610800"/>
          </a:xfrm>
        </p:spPr>
        <p:txBody>
          <a:bodyPr/>
          <a:lstStyle/>
          <a:p>
            <a:r>
              <a:rPr lang="en-US" dirty="0"/>
              <a:t>When designing curves in geometric design, the unit of measurement is Stations.</a:t>
            </a:r>
          </a:p>
          <a:p>
            <a:r>
              <a:rPr lang="en-US" dirty="0"/>
              <a:t>Stations are measured in the horizontal plane, and they represent every hundred feet in distance. </a:t>
            </a:r>
          </a:p>
          <a:p>
            <a:r>
              <a:rPr lang="en-US" dirty="0"/>
              <a:t>A station measurement is written as an addition of coordinates. </a:t>
            </a:r>
          </a:p>
          <a:p>
            <a:pPr lvl="1"/>
            <a:r>
              <a:rPr lang="en-US" dirty="0"/>
              <a:t>E.g. 12,465 ft = 124+65 stations</a:t>
            </a:r>
          </a:p>
        </p:txBody>
      </p:sp>
    </p:spTree>
    <p:extLst>
      <p:ext uri="{BB962C8B-B14F-4D97-AF65-F5344CB8AC3E}">
        <p14:creationId xmlns:p14="http://schemas.microsoft.com/office/powerpoint/2010/main" val="3945468435"/>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962E6-6E4F-FBE8-E3EF-CA36A310637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8570E8E-F4F9-7956-3E18-26BE36ADDF48}"/>
              </a:ext>
            </a:extLst>
          </p:cNvPr>
          <p:cNvSpPr>
            <a:spLocks noGrp="1"/>
          </p:cNvSpPr>
          <p:nvPr>
            <p:ph type="body" idx="1"/>
          </p:nvPr>
        </p:nvSpPr>
        <p:spPr/>
        <p:txBody>
          <a:bodyPr/>
          <a:lstStyle/>
          <a:p>
            <a:endParaRPr lang="en-US"/>
          </a:p>
        </p:txBody>
      </p:sp>
      <p:pic>
        <p:nvPicPr>
          <p:cNvPr id="4" name="Transportation interview">
            <a:hlinkClick r:id="" action="ppaction://media"/>
            <a:extLst>
              <a:ext uri="{FF2B5EF4-FFF2-40B4-BE49-F238E27FC236}">
                <a16:creationId xmlns:a16="http://schemas.microsoft.com/office/drawing/2014/main" id="{C257D5BB-5D0F-9F42-7F6B-2487D2CAF49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5143500"/>
          </a:xfrm>
          <a:prstGeom prst="rect">
            <a:avLst/>
          </a:prstGeom>
        </p:spPr>
      </p:pic>
    </p:spTree>
    <p:extLst>
      <p:ext uri="{BB962C8B-B14F-4D97-AF65-F5344CB8AC3E}">
        <p14:creationId xmlns:p14="http://schemas.microsoft.com/office/powerpoint/2010/main" val="76799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47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907521-4390-4BC1-B9BB-78A7C442DE73}"/>
              </a:ext>
            </a:extLst>
          </p:cNvPr>
          <p:cNvSpPr>
            <a:spLocks noGrp="1"/>
          </p:cNvSpPr>
          <p:nvPr>
            <p:ph type="title"/>
          </p:nvPr>
        </p:nvSpPr>
        <p:spPr>
          <a:xfrm>
            <a:off x="747924" y="225025"/>
            <a:ext cx="7513697" cy="857400"/>
          </a:xfrm>
        </p:spPr>
        <p:txBody>
          <a:bodyPr/>
          <a:lstStyle/>
          <a:p>
            <a:r>
              <a:rPr lang="en-US"/>
              <a:t>Some questions we will cover….</a:t>
            </a:r>
          </a:p>
        </p:txBody>
      </p:sp>
      <p:sp>
        <p:nvSpPr>
          <p:cNvPr id="5" name="Text Placeholder 4">
            <a:extLst>
              <a:ext uri="{FF2B5EF4-FFF2-40B4-BE49-F238E27FC236}">
                <a16:creationId xmlns:a16="http://schemas.microsoft.com/office/drawing/2014/main" id="{0478E248-DB53-4EA5-9ACB-2D43676903E1}"/>
              </a:ext>
            </a:extLst>
          </p:cNvPr>
          <p:cNvSpPr>
            <a:spLocks noGrp="1"/>
          </p:cNvSpPr>
          <p:nvPr>
            <p:ph type="body" idx="1"/>
          </p:nvPr>
        </p:nvSpPr>
        <p:spPr>
          <a:xfrm>
            <a:off x="747924" y="1302837"/>
            <a:ext cx="7976975" cy="3610800"/>
          </a:xfrm>
        </p:spPr>
        <p:txBody>
          <a:bodyPr/>
          <a:lstStyle/>
          <a:p>
            <a:r>
              <a:rPr lang="en-US" dirty="0">
                <a:solidFill>
                  <a:schemeClr val="accent6">
                    <a:lumMod val="25000"/>
                  </a:schemeClr>
                </a:solidFill>
              </a:rPr>
              <a:t>What is geometric design?</a:t>
            </a:r>
          </a:p>
          <a:p>
            <a:r>
              <a:rPr lang="en-US" dirty="0">
                <a:solidFill>
                  <a:schemeClr val="accent6">
                    <a:lumMod val="25000"/>
                  </a:schemeClr>
                </a:solidFill>
              </a:rPr>
              <a:t>Why is geometric design important?</a:t>
            </a:r>
          </a:p>
          <a:p>
            <a:r>
              <a:rPr lang="en-US" dirty="0">
                <a:solidFill>
                  <a:schemeClr val="accent6">
                    <a:lumMod val="25000"/>
                  </a:schemeClr>
                </a:solidFill>
              </a:rPr>
              <a:t>What factors influence geometric design?</a:t>
            </a:r>
          </a:p>
          <a:p>
            <a:r>
              <a:rPr lang="en-US" dirty="0">
                <a:solidFill>
                  <a:schemeClr val="accent6">
                    <a:lumMod val="25000"/>
                  </a:schemeClr>
                </a:solidFill>
              </a:rPr>
              <a:t>How is geometric design conducted for curves?</a:t>
            </a:r>
          </a:p>
          <a:p>
            <a:endParaRPr lang="en-US" dirty="0">
              <a:solidFill>
                <a:schemeClr val="accent6">
                  <a:lumMod val="25000"/>
                </a:schemeClr>
              </a:solidFill>
            </a:endParaRPr>
          </a:p>
          <a:p>
            <a:endParaRPr lang="en-US" dirty="0">
              <a:solidFill>
                <a:schemeClr val="accent6">
                  <a:lumMod val="25000"/>
                </a:schemeClr>
              </a:solidFill>
            </a:endParaRPr>
          </a:p>
        </p:txBody>
      </p:sp>
    </p:spTree>
    <p:extLst>
      <p:ext uri="{BB962C8B-B14F-4D97-AF65-F5344CB8AC3E}">
        <p14:creationId xmlns:p14="http://schemas.microsoft.com/office/powerpoint/2010/main" val="2651673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A022F-8395-1C06-6D23-9F9C954554BE}"/>
              </a:ext>
            </a:extLst>
          </p:cNvPr>
          <p:cNvSpPr>
            <a:spLocks noGrp="1"/>
          </p:cNvSpPr>
          <p:nvPr>
            <p:ph type="title"/>
          </p:nvPr>
        </p:nvSpPr>
        <p:spPr>
          <a:xfrm>
            <a:off x="747924" y="225025"/>
            <a:ext cx="7943031" cy="980320"/>
          </a:xfrm>
        </p:spPr>
        <p:txBody>
          <a:bodyPr/>
          <a:lstStyle/>
          <a:p>
            <a:r>
              <a:rPr lang="en-US" dirty="0"/>
              <a:t>Now go out there and design some roads!</a:t>
            </a:r>
          </a:p>
        </p:txBody>
      </p:sp>
      <p:pic>
        <p:nvPicPr>
          <p:cNvPr id="5" name="Picture 4" descr="A picture containing track, ground, scene, outdoor&#10;&#10;Description automatically generated">
            <a:extLst>
              <a:ext uri="{FF2B5EF4-FFF2-40B4-BE49-F238E27FC236}">
                <a16:creationId xmlns:a16="http://schemas.microsoft.com/office/drawing/2014/main" id="{695C8AC4-6C22-9E5E-94B6-97A371B064ED}"/>
              </a:ext>
            </a:extLst>
          </p:cNvPr>
          <p:cNvPicPr>
            <a:picLocks noChangeAspect="1"/>
          </p:cNvPicPr>
          <p:nvPr/>
        </p:nvPicPr>
        <p:blipFill>
          <a:blip r:embed="rId3"/>
          <a:stretch>
            <a:fillRect/>
          </a:stretch>
        </p:blipFill>
        <p:spPr>
          <a:xfrm>
            <a:off x="1864128" y="1302837"/>
            <a:ext cx="4993871" cy="3323699"/>
          </a:xfrm>
          <a:prstGeom prst="rect">
            <a:avLst/>
          </a:prstGeom>
        </p:spPr>
      </p:pic>
      <p:sp>
        <p:nvSpPr>
          <p:cNvPr id="6" name="TextBox 5">
            <a:extLst>
              <a:ext uri="{FF2B5EF4-FFF2-40B4-BE49-F238E27FC236}">
                <a16:creationId xmlns:a16="http://schemas.microsoft.com/office/drawing/2014/main" id="{6890B19E-E8E1-C8E7-8E39-C3B8B241CDE5}"/>
              </a:ext>
            </a:extLst>
          </p:cNvPr>
          <p:cNvSpPr txBox="1"/>
          <p:nvPr/>
        </p:nvSpPr>
        <p:spPr>
          <a:xfrm>
            <a:off x="2255675" y="4670059"/>
            <a:ext cx="4156364" cy="200055"/>
          </a:xfrm>
          <a:prstGeom prst="rect">
            <a:avLst/>
          </a:prstGeom>
          <a:noFill/>
        </p:spPr>
        <p:txBody>
          <a:bodyPr wrap="square" rtlCol="0">
            <a:spAutoFit/>
          </a:bodyPr>
          <a:lstStyle/>
          <a:p>
            <a:r>
              <a:rPr lang="en-US" sz="700" dirty="0"/>
              <a:t>[Source https://en.wikipedia.org/wiki/Geometric_design_of_roads#/media/File:Autovia_olivar.jpg]</a:t>
            </a:r>
          </a:p>
        </p:txBody>
      </p:sp>
    </p:spTree>
    <p:extLst>
      <p:ext uri="{BB962C8B-B14F-4D97-AF65-F5344CB8AC3E}">
        <p14:creationId xmlns:p14="http://schemas.microsoft.com/office/powerpoint/2010/main" val="2027755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AB586F-238B-4F2A-A521-F76A5EF21178}"/>
              </a:ext>
            </a:extLst>
          </p:cNvPr>
          <p:cNvSpPr>
            <a:spLocks noGrp="1"/>
          </p:cNvSpPr>
          <p:nvPr>
            <p:ph type="title"/>
          </p:nvPr>
        </p:nvSpPr>
        <p:spPr/>
        <p:txBody>
          <a:bodyPr/>
          <a:lstStyle/>
          <a:p>
            <a:r>
              <a:rPr lang="en-US"/>
              <a:t>What is geometric design?</a:t>
            </a:r>
          </a:p>
        </p:txBody>
      </p:sp>
      <p:sp>
        <p:nvSpPr>
          <p:cNvPr id="4" name="Text Placeholder 3">
            <a:extLst>
              <a:ext uri="{FF2B5EF4-FFF2-40B4-BE49-F238E27FC236}">
                <a16:creationId xmlns:a16="http://schemas.microsoft.com/office/drawing/2014/main" id="{21DB4CB7-E712-4D75-AEFB-9A4E2335A4F8}"/>
              </a:ext>
            </a:extLst>
          </p:cNvPr>
          <p:cNvSpPr>
            <a:spLocks noGrp="1"/>
          </p:cNvSpPr>
          <p:nvPr>
            <p:ph type="body" idx="1"/>
          </p:nvPr>
        </p:nvSpPr>
        <p:spPr>
          <a:xfrm>
            <a:off x="480460" y="1307675"/>
            <a:ext cx="3924726" cy="3387776"/>
          </a:xfrm>
        </p:spPr>
        <p:txBody>
          <a:bodyPr/>
          <a:lstStyle/>
          <a:p>
            <a:r>
              <a:rPr lang="en-US" dirty="0"/>
              <a:t>Did you ever drive along a road and wonder why the curves were the way they were or why the grade is so steep?</a:t>
            </a:r>
          </a:p>
          <a:p>
            <a:pPr lvl="1"/>
            <a:r>
              <a:rPr lang="en-US" dirty="0"/>
              <a:t>Geometric design</a:t>
            </a:r>
            <a:r>
              <a:rPr lang="en-US" b="1" dirty="0"/>
              <a:t> determines the layout of the highway so that cars can safely navigate it.</a:t>
            </a:r>
          </a:p>
        </p:txBody>
      </p:sp>
      <p:sp>
        <p:nvSpPr>
          <p:cNvPr id="2" name="Slide Number Placeholder 1">
            <a:extLst>
              <a:ext uri="{FF2B5EF4-FFF2-40B4-BE49-F238E27FC236}">
                <a16:creationId xmlns:a16="http://schemas.microsoft.com/office/drawing/2014/main" id="{D75297BB-B90F-4398-B174-A13530229816}"/>
              </a:ext>
            </a:extLst>
          </p:cNvPr>
          <p:cNvSpPr>
            <a:spLocks noGrp="1"/>
          </p:cNvSpPr>
          <p:nvPr>
            <p:ph type="sldNum" idx="4294967295"/>
          </p:nvPr>
        </p:nvSpPr>
        <p:spPr>
          <a:xfrm>
            <a:off x="0" y="4852988"/>
            <a:ext cx="549275" cy="290512"/>
          </a:xfrm>
          <a:prstGeom prst="rect">
            <a:avLst/>
          </a:prstGeom>
        </p:spPr>
        <p:txBody>
          <a:bodyPr/>
          <a:lstStyle/>
          <a:p>
            <a:pPr marL="0" lvl="0" indent="0" algn="ctr" rtl="0">
              <a:spcBef>
                <a:spcPts val="0"/>
              </a:spcBef>
              <a:spcAft>
                <a:spcPts val="0"/>
              </a:spcAft>
              <a:buNone/>
            </a:pPr>
            <a:fld id="{00000000-1234-1234-1234-123412341234}" type="slidenum">
              <a:rPr lang="en" smtClean="0"/>
              <a:t>4</a:t>
            </a:fld>
            <a:endParaRPr lang="en"/>
          </a:p>
        </p:txBody>
      </p:sp>
      <p:pic>
        <p:nvPicPr>
          <p:cNvPr id="8" name="Picture 7">
            <a:extLst>
              <a:ext uri="{FF2B5EF4-FFF2-40B4-BE49-F238E27FC236}">
                <a16:creationId xmlns:a16="http://schemas.microsoft.com/office/drawing/2014/main" id="{92822F98-565E-5BED-9F89-50B06C97767D}"/>
              </a:ext>
            </a:extLst>
          </p:cNvPr>
          <p:cNvPicPr>
            <a:picLocks noChangeAspect="1"/>
          </p:cNvPicPr>
          <p:nvPr/>
        </p:nvPicPr>
        <p:blipFill>
          <a:blip r:embed="rId3"/>
          <a:stretch>
            <a:fillRect/>
          </a:stretch>
        </p:blipFill>
        <p:spPr>
          <a:xfrm>
            <a:off x="4614929" y="1805123"/>
            <a:ext cx="4145613" cy="2336226"/>
          </a:xfrm>
          <a:prstGeom prst="rect">
            <a:avLst/>
          </a:prstGeom>
        </p:spPr>
      </p:pic>
      <p:sp>
        <p:nvSpPr>
          <p:cNvPr id="10" name="TextBox 9">
            <a:extLst>
              <a:ext uri="{FF2B5EF4-FFF2-40B4-BE49-F238E27FC236}">
                <a16:creationId xmlns:a16="http://schemas.microsoft.com/office/drawing/2014/main" id="{781940EA-E02F-7A62-4F17-E59725AB8450}"/>
              </a:ext>
            </a:extLst>
          </p:cNvPr>
          <p:cNvSpPr txBox="1"/>
          <p:nvPr/>
        </p:nvSpPr>
        <p:spPr>
          <a:xfrm>
            <a:off x="4573824" y="3897279"/>
            <a:ext cx="3454206" cy="276999"/>
          </a:xfrm>
          <a:prstGeom prst="rect">
            <a:avLst/>
          </a:prstGeom>
          <a:noFill/>
        </p:spPr>
        <p:txBody>
          <a:bodyPr wrap="square" lIns="91440" tIns="45720" rIns="91440" bIns="45720" anchor="t">
            <a:spAutoFit/>
          </a:bodyPr>
          <a:lstStyle/>
          <a:p>
            <a:r>
              <a:rPr lang="en-US" sz="600">
                <a:solidFill>
                  <a:schemeClr val="bg2">
                    <a:lumMod val="50000"/>
                  </a:schemeClr>
                </a:solidFill>
              </a:rPr>
              <a:t>[Source: https://www.publicdomainpictures.net/en/view-image.php?image=184531&amp;picture=rural-road-to-snow-mountains]</a:t>
            </a:r>
          </a:p>
        </p:txBody>
      </p:sp>
    </p:spTree>
    <p:extLst>
      <p:ext uri="{BB962C8B-B14F-4D97-AF65-F5344CB8AC3E}">
        <p14:creationId xmlns:p14="http://schemas.microsoft.com/office/powerpoint/2010/main" val="448344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E6D14-9787-027D-7990-116DBDA7795C}"/>
              </a:ext>
            </a:extLst>
          </p:cNvPr>
          <p:cNvSpPr>
            <a:spLocks noGrp="1"/>
          </p:cNvSpPr>
          <p:nvPr>
            <p:ph type="title"/>
          </p:nvPr>
        </p:nvSpPr>
        <p:spPr>
          <a:xfrm>
            <a:off x="747924" y="225025"/>
            <a:ext cx="7056921" cy="857400"/>
          </a:xfrm>
        </p:spPr>
        <p:txBody>
          <a:bodyPr/>
          <a:lstStyle/>
          <a:p>
            <a:r>
              <a:rPr lang="en-US" dirty="0"/>
              <a:t>Why is geometric design important?</a:t>
            </a:r>
          </a:p>
        </p:txBody>
      </p:sp>
      <p:sp>
        <p:nvSpPr>
          <p:cNvPr id="3" name="Content Placeholder 2">
            <a:extLst>
              <a:ext uri="{FF2B5EF4-FFF2-40B4-BE49-F238E27FC236}">
                <a16:creationId xmlns:a16="http://schemas.microsoft.com/office/drawing/2014/main" id="{FCE64AF9-CC65-9BB5-EDA7-82B50FC0685F}"/>
              </a:ext>
            </a:extLst>
          </p:cNvPr>
          <p:cNvSpPr>
            <a:spLocks noGrp="1"/>
          </p:cNvSpPr>
          <p:nvPr>
            <p:ph type="body" idx="1"/>
          </p:nvPr>
        </p:nvSpPr>
        <p:spPr>
          <a:xfrm>
            <a:off x="629937" y="1307675"/>
            <a:ext cx="3943961" cy="3610800"/>
          </a:xfrm>
        </p:spPr>
        <p:txBody>
          <a:bodyPr>
            <a:normAutofit/>
          </a:bodyPr>
          <a:lstStyle/>
          <a:p>
            <a:r>
              <a:rPr lang="en-US" dirty="0"/>
              <a:t>It ensures </a:t>
            </a:r>
            <a:r>
              <a:rPr lang="en-US" b="1" dirty="0"/>
              <a:t>safety</a:t>
            </a:r>
            <a:r>
              <a:rPr lang="en-US" dirty="0"/>
              <a:t>, comfort and efficiency of all vehicles on our roadways.</a:t>
            </a:r>
          </a:p>
          <a:p>
            <a:pPr marL="69850" indent="0">
              <a:buNone/>
            </a:pPr>
            <a:endParaRPr lang="en-US" dirty="0"/>
          </a:p>
          <a:p>
            <a:pPr lvl="1"/>
            <a:r>
              <a:rPr lang="en-US" dirty="0"/>
              <a:t>Proper geometric design will </a:t>
            </a:r>
            <a:r>
              <a:rPr lang="en-US" b="1" dirty="0"/>
              <a:t>help in the reduction of crashes and their severity</a:t>
            </a:r>
            <a:r>
              <a:rPr lang="en-US" dirty="0"/>
              <a:t>.</a:t>
            </a:r>
          </a:p>
        </p:txBody>
      </p:sp>
      <p:pic>
        <p:nvPicPr>
          <p:cNvPr id="4" name="Picture 4">
            <a:extLst>
              <a:ext uri="{FF2B5EF4-FFF2-40B4-BE49-F238E27FC236}">
                <a16:creationId xmlns:a16="http://schemas.microsoft.com/office/drawing/2014/main" id="{FD833E98-073D-B8CD-FFAD-CBD0C29C0E2F}"/>
              </a:ext>
            </a:extLst>
          </p:cNvPr>
          <p:cNvPicPr>
            <a:picLocks noChangeAspect="1"/>
          </p:cNvPicPr>
          <p:nvPr/>
        </p:nvPicPr>
        <p:blipFill>
          <a:blip r:embed="rId3"/>
          <a:stretch>
            <a:fillRect/>
          </a:stretch>
        </p:blipFill>
        <p:spPr>
          <a:xfrm>
            <a:off x="4573394" y="1830818"/>
            <a:ext cx="4032559" cy="2422750"/>
          </a:xfrm>
          <a:prstGeom prst="rect">
            <a:avLst/>
          </a:prstGeom>
        </p:spPr>
      </p:pic>
      <p:sp>
        <p:nvSpPr>
          <p:cNvPr id="5" name="TextBox 4">
            <a:extLst>
              <a:ext uri="{FF2B5EF4-FFF2-40B4-BE49-F238E27FC236}">
                <a16:creationId xmlns:a16="http://schemas.microsoft.com/office/drawing/2014/main" id="{026D41D9-B913-B421-798D-D44FCFDB3AE5}"/>
              </a:ext>
            </a:extLst>
          </p:cNvPr>
          <p:cNvSpPr txBox="1"/>
          <p:nvPr/>
        </p:nvSpPr>
        <p:spPr>
          <a:xfrm>
            <a:off x="4663998" y="3967047"/>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a:solidFill>
                  <a:schemeClr val="bg1">
                    <a:lumMod val="75000"/>
                  </a:schemeClr>
                </a:solidFill>
              </a:rPr>
              <a:t>[Source: https://www.popsci.com/uploads/2019/04/22/RACMJSXXIK7BFWBEPV5KGO6TNA-1536x923.jpg]</a:t>
            </a:r>
          </a:p>
        </p:txBody>
      </p:sp>
    </p:spTree>
    <p:extLst>
      <p:ext uri="{BB962C8B-B14F-4D97-AF65-F5344CB8AC3E}">
        <p14:creationId xmlns:p14="http://schemas.microsoft.com/office/powerpoint/2010/main" val="2477034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E6D14-9787-027D-7990-116DBDA7795C}"/>
              </a:ext>
            </a:extLst>
          </p:cNvPr>
          <p:cNvSpPr>
            <a:spLocks noGrp="1"/>
          </p:cNvSpPr>
          <p:nvPr>
            <p:ph type="title"/>
          </p:nvPr>
        </p:nvSpPr>
        <p:spPr>
          <a:xfrm>
            <a:off x="747924" y="225025"/>
            <a:ext cx="8241738" cy="857400"/>
          </a:xfrm>
        </p:spPr>
        <p:txBody>
          <a:bodyPr/>
          <a:lstStyle/>
          <a:p>
            <a:pPr>
              <a:spcBef>
                <a:spcPts val="600"/>
              </a:spcBef>
            </a:pPr>
            <a:r>
              <a:rPr lang="en-US" dirty="0"/>
              <a:t>What factors influence geometric design?</a:t>
            </a:r>
          </a:p>
        </p:txBody>
      </p:sp>
      <p:sp>
        <p:nvSpPr>
          <p:cNvPr id="3" name="Content Placeholder 2">
            <a:extLst>
              <a:ext uri="{FF2B5EF4-FFF2-40B4-BE49-F238E27FC236}">
                <a16:creationId xmlns:a16="http://schemas.microsoft.com/office/drawing/2014/main" id="{FCE64AF9-CC65-9BB5-EDA7-82B50FC0685F}"/>
              </a:ext>
            </a:extLst>
          </p:cNvPr>
          <p:cNvSpPr>
            <a:spLocks noGrp="1"/>
          </p:cNvSpPr>
          <p:nvPr>
            <p:ph type="body" idx="1"/>
          </p:nvPr>
        </p:nvSpPr>
        <p:spPr>
          <a:xfrm>
            <a:off x="629937" y="1307675"/>
            <a:ext cx="7812040" cy="3610800"/>
          </a:xfrm>
        </p:spPr>
        <p:txBody>
          <a:bodyPr>
            <a:normAutofit/>
          </a:bodyPr>
          <a:lstStyle/>
          <a:p>
            <a:r>
              <a:rPr lang="en-US" dirty="0"/>
              <a:t>There are many factors to consider when designing roads. Some of the main factors in geometric design are: </a:t>
            </a:r>
          </a:p>
          <a:p>
            <a:pPr lvl="1"/>
            <a:r>
              <a:rPr lang="en-US" dirty="0"/>
              <a:t>Cross section elements</a:t>
            </a:r>
          </a:p>
          <a:p>
            <a:pPr lvl="1"/>
            <a:r>
              <a:rPr lang="en-US" dirty="0"/>
              <a:t>The gradient</a:t>
            </a:r>
          </a:p>
          <a:p>
            <a:pPr lvl="1"/>
            <a:r>
              <a:rPr lang="en-US" dirty="0"/>
              <a:t>The intersection</a:t>
            </a:r>
          </a:p>
          <a:p>
            <a:pPr lvl="1"/>
            <a:r>
              <a:rPr lang="en-US" dirty="0"/>
              <a:t>Sight distance</a:t>
            </a:r>
          </a:p>
        </p:txBody>
      </p:sp>
      <p:pic>
        <p:nvPicPr>
          <p:cNvPr id="5" name="Picture 4" descr="A picture containing diagram, text, sketch, drawing&#10;&#10;Description automatically generated">
            <a:extLst>
              <a:ext uri="{FF2B5EF4-FFF2-40B4-BE49-F238E27FC236}">
                <a16:creationId xmlns:a16="http://schemas.microsoft.com/office/drawing/2014/main" id="{18BFC9F0-D2FC-71FF-269E-9D397E4772A9}"/>
              </a:ext>
            </a:extLst>
          </p:cNvPr>
          <p:cNvPicPr>
            <a:picLocks noChangeAspect="1"/>
          </p:cNvPicPr>
          <p:nvPr/>
        </p:nvPicPr>
        <p:blipFill>
          <a:blip r:embed="rId3"/>
          <a:stretch>
            <a:fillRect/>
          </a:stretch>
        </p:blipFill>
        <p:spPr>
          <a:xfrm>
            <a:off x="3878854" y="2636744"/>
            <a:ext cx="5110808" cy="1989150"/>
          </a:xfrm>
          <a:prstGeom prst="rect">
            <a:avLst/>
          </a:prstGeom>
        </p:spPr>
      </p:pic>
      <p:sp>
        <p:nvSpPr>
          <p:cNvPr id="6" name="TextBox 5">
            <a:extLst>
              <a:ext uri="{FF2B5EF4-FFF2-40B4-BE49-F238E27FC236}">
                <a16:creationId xmlns:a16="http://schemas.microsoft.com/office/drawing/2014/main" id="{EB506C8A-FDA0-CA4E-404F-0601E2AD2A25}"/>
              </a:ext>
            </a:extLst>
          </p:cNvPr>
          <p:cNvSpPr txBox="1"/>
          <p:nvPr/>
        </p:nvSpPr>
        <p:spPr>
          <a:xfrm>
            <a:off x="4630347" y="4556740"/>
            <a:ext cx="4454013" cy="215444"/>
          </a:xfrm>
          <a:prstGeom prst="rect">
            <a:avLst/>
          </a:prstGeom>
          <a:noFill/>
        </p:spPr>
        <p:txBody>
          <a:bodyPr wrap="square" rtlCol="0">
            <a:spAutoFit/>
          </a:bodyPr>
          <a:lstStyle/>
          <a:p>
            <a:r>
              <a:rPr lang="en-US" sz="800" dirty="0"/>
              <a:t>[Source: https://ebrary.net/182790/engineering/roadway_bridge_cross_design]</a:t>
            </a:r>
          </a:p>
        </p:txBody>
      </p:sp>
    </p:spTree>
    <p:extLst>
      <p:ext uri="{BB962C8B-B14F-4D97-AF65-F5344CB8AC3E}">
        <p14:creationId xmlns:p14="http://schemas.microsoft.com/office/powerpoint/2010/main" val="4265762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32555-D017-14DB-447E-67A20131FC02}"/>
              </a:ext>
            </a:extLst>
          </p:cNvPr>
          <p:cNvSpPr>
            <a:spLocks noGrp="1"/>
          </p:cNvSpPr>
          <p:nvPr>
            <p:ph type="title"/>
          </p:nvPr>
        </p:nvSpPr>
        <p:spPr/>
        <p:txBody>
          <a:bodyPr/>
          <a:lstStyle/>
          <a:p>
            <a:r>
              <a:rPr lang="en-US" dirty="0"/>
              <a:t>Cross section elements</a:t>
            </a:r>
          </a:p>
        </p:txBody>
      </p:sp>
      <p:sp>
        <p:nvSpPr>
          <p:cNvPr id="4" name="Text Placeholder 3">
            <a:extLst>
              <a:ext uri="{FF2B5EF4-FFF2-40B4-BE49-F238E27FC236}">
                <a16:creationId xmlns:a16="http://schemas.microsoft.com/office/drawing/2014/main" id="{0F43D8BA-D696-FFE4-A54E-B96AAE94664D}"/>
              </a:ext>
            </a:extLst>
          </p:cNvPr>
          <p:cNvSpPr>
            <a:spLocks noGrp="1"/>
          </p:cNvSpPr>
          <p:nvPr>
            <p:ph type="body" idx="1"/>
          </p:nvPr>
        </p:nvSpPr>
        <p:spPr>
          <a:xfrm>
            <a:off x="747925" y="1288898"/>
            <a:ext cx="7875808" cy="3624739"/>
          </a:xfrm>
        </p:spPr>
        <p:txBody>
          <a:bodyPr/>
          <a:lstStyle/>
          <a:p>
            <a:r>
              <a:rPr lang="en-US" dirty="0"/>
              <a:t>Cross section elements are the features of the roadway that form the effective width of the road. Some of these features include:</a:t>
            </a:r>
          </a:p>
          <a:p>
            <a:pPr lvl="1"/>
            <a:r>
              <a:rPr lang="en-US" dirty="0"/>
              <a:t>Sidewalks</a:t>
            </a:r>
          </a:p>
          <a:p>
            <a:pPr lvl="1"/>
            <a:r>
              <a:rPr lang="en-US" dirty="0"/>
              <a:t>Medians</a:t>
            </a:r>
          </a:p>
          <a:p>
            <a:pPr lvl="1"/>
            <a:r>
              <a:rPr lang="en-US" dirty="0"/>
              <a:t>Bike lanes</a:t>
            </a:r>
          </a:p>
          <a:p>
            <a:pPr lvl="1"/>
            <a:r>
              <a:rPr lang="en-US" dirty="0"/>
              <a:t>Roadway</a:t>
            </a:r>
          </a:p>
          <a:p>
            <a:pPr marL="558800" lvl="1" indent="0">
              <a:buNone/>
            </a:pPr>
            <a:endParaRPr lang="en-US" dirty="0"/>
          </a:p>
          <a:p>
            <a:pPr>
              <a:buChar char="•"/>
            </a:pPr>
            <a:endParaRPr lang="en-US" dirty="0"/>
          </a:p>
        </p:txBody>
      </p:sp>
      <p:pic>
        <p:nvPicPr>
          <p:cNvPr id="3" name="Picture 6" descr="A picture containing diagram&#10;&#10;Description automatically generated">
            <a:extLst>
              <a:ext uri="{FF2B5EF4-FFF2-40B4-BE49-F238E27FC236}">
                <a16:creationId xmlns:a16="http://schemas.microsoft.com/office/drawing/2014/main" id="{767E3ACD-4DB7-6904-A046-542715457AE7}"/>
              </a:ext>
            </a:extLst>
          </p:cNvPr>
          <p:cNvPicPr>
            <a:picLocks noChangeAspect="1"/>
          </p:cNvPicPr>
          <p:nvPr/>
        </p:nvPicPr>
        <p:blipFill>
          <a:blip r:embed="rId3"/>
          <a:stretch>
            <a:fillRect/>
          </a:stretch>
        </p:blipFill>
        <p:spPr>
          <a:xfrm>
            <a:off x="3444333" y="2496741"/>
            <a:ext cx="4624969" cy="2331476"/>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a:extLst>
              <a:ext uri="{FF2B5EF4-FFF2-40B4-BE49-F238E27FC236}">
                <a16:creationId xmlns:a16="http://schemas.microsoft.com/office/drawing/2014/main" id="{616F84BB-49A9-73CD-1FDF-B5F18EF76F23}"/>
              </a:ext>
            </a:extLst>
          </p:cNvPr>
          <p:cNvSpPr txBox="1"/>
          <p:nvPr/>
        </p:nvSpPr>
        <p:spPr>
          <a:xfrm>
            <a:off x="3395547" y="4670967"/>
            <a:ext cx="3865291"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a:t>[Source: https://nyc.streetsblog.org/wp-content/uploads/2013/08/streetmix_screenshot-1024x513.png]</a:t>
            </a:r>
          </a:p>
        </p:txBody>
      </p:sp>
      <p:grpSp>
        <p:nvGrpSpPr>
          <p:cNvPr id="6" name="Group 5">
            <a:extLst>
              <a:ext uri="{FF2B5EF4-FFF2-40B4-BE49-F238E27FC236}">
                <a16:creationId xmlns:a16="http://schemas.microsoft.com/office/drawing/2014/main" id="{D29B1967-9C09-56A5-8A5E-213B2FAFABF2}"/>
              </a:ext>
            </a:extLst>
          </p:cNvPr>
          <p:cNvGrpSpPr/>
          <p:nvPr/>
        </p:nvGrpSpPr>
        <p:grpSpPr>
          <a:xfrm>
            <a:off x="1619714" y="4107830"/>
            <a:ext cx="949249" cy="524108"/>
            <a:chOff x="1619714" y="4107830"/>
            <a:chExt cx="949249" cy="524108"/>
          </a:xfrm>
        </p:grpSpPr>
        <p:sp>
          <p:nvSpPr>
            <p:cNvPr id="8" name="Rectangle: Rounded Corners 7">
              <a:extLst>
                <a:ext uri="{FF2B5EF4-FFF2-40B4-BE49-F238E27FC236}">
                  <a16:creationId xmlns:a16="http://schemas.microsoft.com/office/drawing/2014/main" id="{CC1582FE-37BC-C396-2F76-B4A806190D93}"/>
                </a:ext>
              </a:extLst>
            </p:cNvPr>
            <p:cNvSpPr/>
            <p:nvPr/>
          </p:nvSpPr>
          <p:spPr>
            <a:xfrm>
              <a:off x="1619714" y="4107830"/>
              <a:ext cx="949247" cy="342899"/>
            </a:xfrm>
            <a:prstGeom prst="roundRect">
              <a:avLst/>
            </a:prstGeom>
            <a:ln/>
          </p:spPr>
          <p:style>
            <a:lnRef idx="0">
              <a:schemeClr val="dk1"/>
            </a:lnRef>
            <a:fillRef idx="3">
              <a:schemeClr val="dk1"/>
            </a:fillRef>
            <a:effectRef idx="3">
              <a:schemeClr val="dk1"/>
            </a:effectRef>
            <a:fontRef idx="minor">
              <a:schemeClr val="lt1"/>
            </a:fontRef>
          </p:style>
          <p:txBody>
            <a:bodyPr rtlCol="0" anchor="ctr"/>
            <a:lstStyle/>
            <a:p>
              <a:pPr algn="ctr"/>
              <a:r>
                <a:rPr lang="en-US" sz="800" b="1" dirty="0">
                  <a:solidFill>
                    <a:schemeClr val="tx2"/>
                  </a:solidFill>
                  <a:cs typeface="Arial"/>
                  <a:hlinkClick r:id="rId4">
                    <a:extLst>
                      <a:ext uri="{A12FA001-AC4F-418D-AE19-62706E023703}">
                        <ahyp:hlinkClr xmlns:ahyp="http://schemas.microsoft.com/office/drawing/2018/hyperlinkcolor" val="tx"/>
                      </a:ext>
                    </a:extLst>
                  </a:hlinkClick>
                </a:rPr>
                <a:t>CTRL + CLICK HERE</a:t>
              </a:r>
              <a:endParaRPr lang="en-US" sz="800" b="1" dirty="0">
                <a:solidFill>
                  <a:schemeClr val="tx2"/>
                </a:solidFill>
                <a:cs typeface="Arial"/>
              </a:endParaRPr>
            </a:p>
          </p:txBody>
        </p:sp>
        <p:pic>
          <p:nvPicPr>
            <p:cNvPr id="5" name="Graphic 5" descr="Cursor with solid fill">
              <a:extLst>
                <a:ext uri="{FF2B5EF4-FFF2-40B4-BE49-F238E27FC236}">
                  <a16:creationId xmlns:a16="http://schemas.microsoft.com/office/drawing/2014/main" id="{8C478C05-7E03-60B5-B795-29203976860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70306" y="4233281"/>
              <a:ext cx="398657" cy="398657"/>
            </a:xfrm>
            <a:prstGeom prst="rect">
              <a:avLst/>
            </a:prstGeom>
          </p:spPr>
        </p:pic>
      </p:grpSp>
    </p:spTree>
    <p:extLst>
      <p:ext uri="{BB962C8B-B14F-4D97-AF65-F5344CB8AC3E}">
        <p14:creationId xmlns:p14="http://schemas.microsoft.com/office/powerpoint/2010/main" val="317209419"/>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0C9-35AB-1EE8-4AC9-067F3918B826}"/>
              </a:ext>
            </a:extLst>
          </p:cNvPr>
          <p:cNvSpPr>
            <a:spLocks noGrp="1"/>
          </p:cNvSpPr>
          <p:nvPr>
            <p:ph type="title"/>
          </p:nvPr>
        </p:nvSpPr>
        <p:spPr/>
        <p:txBody>
          <a:bodyPr/>
          <a:lstStyle/>
          <a:p>
            <a:r>
              <a:rPr lang="en-US" dirty="0"/>
              <a:t>Gradient</a:t>
            </a:r>
          </a:p>
        </p:txBody>
      </p:sp>
      <p:sp>
        <p:nvSpPr>
          <p:cNvPr id="4" name="Text Placeholder 3">
            <a:extLst>
              <a:ext uri="{FF2B5EF4-FFF2-40B4-BE49-F238E27FC236}">
                <a16:creationId xmlns:a16="http://schemas.microsoft.com/office/drawing/2014/main" id="{2D4D7985-07E5-A743-2804-E06EB8DAD393}"/>
              </a:ext>
            </a:extLst>
          </p:cNvPr>
          <p:cNvSpPr>
            <a:spLocks noGrp="1"/>
          </p:cNvSpPr>
          <p:nvPr>
            <p:ph type="body" idx="1"/>
          </p:nvPr>
        </p:nvSpPr>
        <p:spPr>
          <a:xfrm>
            <a:off x="747925" y="1288898"/>
            <a:ext cx="3826523" cy="3624739"/>
          </a:xfrm>
        </p:spPr>
        <p:txBody>
          <a:bodyPr/>
          <a:lstStyle/>
          <a:p>
            <a:r>
              <a:rPr lang="en-US" dirty="0"/>
              <a:t>The gradient or grade is the slope of a road or how steep it is.</a:t>
            </a:r>
            <a:endParaRPr lang="en-US" b="1" dirty="0"/>
          </a:p>
          <a:p>
            <a:pPr marL="69850" indent="0">
              <a:buSzPts val="2500"/>
              <a:buNone/>
            </a:pPr>
            <a:endParaRPr lang="en-US" b="1" dirty="0"/>
          </a:p>
          <a:p>
            <a:pPr lvl="1">
              <a:buSzPts val="2500"/>
              <a:buFont typeface="Wingdings" panose="05000000000000000000" pitchFamily="2" charset="2"/>
              <a:buChar char="§"/>
            </a:pPr>
            <a:r>
              <a:rPr lang="en-US" dirty="0"/>
              <a:t>It is usually expressed as a percentage (%).</a:t>
            </a:r>
          </a:p>
          <a:p>
            <a:pPr lvl="1">
              <a:buSzPts val="2500"/>
              <a:buFont typeface="Wingdings" panose="05000000000000000000" pitchFamily="2" charset="2"/>
              <a:buChar char="§"/>
            </a:pPr>
            <a:endParaRPr lang="en-US" dirty="0"/>
          </a:p>
        </p:txBody>
      </p:sp>
      <p:grpSp>
        <p:nvGrpSpPr>
          <p:cNvPr id="6" name="Group 5">
            <a:extLst>
              <a:ext uri="{FF2B5EF4-FFF2-40B4-BE49-F238E27FC236}">
                <a16:creationId xmlns:a16="http://schemas.microsoft.com/office/drawing/2014/main" id="{5951BFBA-7A2F-8110-62E7-FA94A9C14086}"/>
              </a:ext>
            </a:extLst>
          </p:cNvPr>
          <p:cNvGrpSpPr/>
          <p:nvPr/>
        </p:nvGrpSpPr>
        <p:grpSpPr>
          <a:xfrm>
            <a:off x="4754601" y="1449049"/>
            <a:ext cx="3691053" cy="2816900"/>
            <a:chOff x="4601272" y="2592049"/>
            <a:chExt cx="3168340" cy="2342974"/>
          </a:xfrm>
        </p:grpSpPr>
        <p:pic>
          <p:nvPicPr>
            <p:cNvPr id="3" name="Picture 4">
              <a:extLst>
                <a:ext uri="{FF2B5EF4-FFF2-40B4-BE49-F238E27FC236}">
                  <a16:creationId xmlns:a16="http://schemas.microsoft.com/office/drawing/2014/main" id="{C60620D2-E5D5-9CAB-8F47-0D22F8E32DF4}"/>
                </a:ext>
              </a:extLst>
            </p:cNvPr>
            <p:cNvPicPr>
              <a:picLocks noChangeAspect="1"/>
            </p:cNvPicPr>
            <p:nvPr/>
          </p:nvPicPr>
          <p:blipFill>
            <a:blip r:embed="rId3"/>
            <a:stretch>
              <a:fillRect/>
            </a:stretch>
          </p:blipFill>
          <p:spPr>
            <a:xfrm>
              <a:off x="4601272" y="2592049"/>
              <a:ext cx="3168340" cy="2342974"/>
            </a:xfrm>
            <a:prstGeom prst="rect">
              <a:avLst/>
            </a:prstGeom>
          </p:spPr>
        </p:pic>
        <p:sp>
          <p:nvSpPr>
            <p:cNvPr id="5" name="TextBox 4">
              <a:extLst>
                <a:ext uri="{FF2B5EF4-FFF2-40B4-BE49-F238E27FC236}">
                  <a16:creationId xmlns:a16="http://schemas.microsoft.com/office/drawing/2014/main" id="{0AF73C8F-F453-8B83-0C9D-67883BF221A5}"/>
                </a:ext>
              </a:extLst>
            </p:cNvPr>
            <p:cNvSpPr txBox="1"/>
            <p:nvPr/>
          </p:nvSpPr>
          <p:spPr>
            <a:xfrm>
              <a:off x="4601272" y="4657028"/>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a:solidFill>
                    <a:schemeClr val="bg1">
                      <a:lumMod val="75000"/>
                    </a:schemeClr>
                  </a:solidFill>
                </a:rPr>
                <a:t>[Source: https://images.immediate.co.uk/production/volatile/sites/21/2021/02/Climbing-on-a-road-bike1-bf2ffba.jpg]</a:t>
              </a:r>
            </a:p>
          </p:txBody>
        </p:sp>
      </p:grpSp>
    </p:spTree>
    <p:extLst>
      <p:ext uri="{BB962C8B-B14F-4D97-AF65-F5344CB8AC3E}">
        <p14:creationId xmlns:p14="http://schemas.microsoft.com/office/powerpoint/2010/main" val="1932979901"/>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7B85FC0-52CB-C89F-EA86-74667011557F}"/>
              </a:ext>
            </a:extLst>
          </p:cNvPr>
          <p:cNvGrpSpPr/>
          <p:nvPr/>
        </p:nvGrpSpPr>
        <p:grpSpPr>
          <a:xfrm>
            <a:off x="5235497" y="1555594"/>
            <a:ext cx="3231065" cy="3233802"/>
            <a:chOff x="5493369" y="1430143"/>
            <a:chExt cx="3231065" cy="3233802"/>
          </a:xfrm>
        </p:grpSpPr>
        <p:pic>
          <p:nvPicPr>
            <p:cNvPr id="3" name="Picture 4" descr="Diagram, engineering drawing&#10;&#10;Description automatically generated">
              <a:extLst>
                <a:ext uri="{FF2B5EF4-FFF2-40B4-BE49-F238E27FC236}">
                  <a16:creationId xmlns:a16="http://schemas.microsoft.com/office/drawing/2014/main" id="{C936401A-3E41-FA73-FF72-2C0D3FC5DB1F}"/>
                </a:ext>
              </a:extLst>
            </p:cNvPr>
            <p:cNvPicPr>
              <a:picLocks noChangeAspect="1"/>
            </p:cNvPicPr>
            <p:nvPr/>
          </p:nvPicPr>
          <p:blipFill>
            <a:blip r:embed="rId3"/>
            <a:stretch>
              <a:fillRect/>
            </a:stretch>
          </p:blipFill>
          <p:spPr>
            <a:xfrm>
              <a:off x="5493369" y="1430143"/>
              <a:ext cx="3231065" cy="3231065"/>
            </a:xfrm>
            <a:prstGeom prst="rect">
              <a:avLst/>
            </a:prstGeom>
          </p:spPr>
        </p:pic>
        <p:sp>
          <p:nvSpPr>
            <p:cNvPr id="5" name="TextBox 4">
              <a:extLst>
                <a:ext uri="{FF2B5EF4-FFF2-40B4-BE49-F238E27FC236}">
                  <a16:creationId xmlns:a16="http://schemas.microsoft.com/office/drawing/2014/main" id="{9F2ACA69-CA8F-CE91-8BAE-6E4D76D16FDF}"/>
                </a:ext>
              </a:extLst>
            </p:cNvPr>
            <p:cNvSpPr txBox="1"/>
            <p:nvPr/>
          </p:nvSpPr>
          <p:spPr>
            <a:xfrm>
              <a:off x="5493370" y="4294613"/>
              <a:ext cx="318227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a:t>[Source: https://nacto.org/wp-content/themes/sink_nacto/views/design-guides/retrofit/urban-street-design-guide/images/intersections-of-major-and-minor-streets/major-minor-streets-2.jpg]</a:t>
              </a:r>
            </a:p>
          </p:txBody>
        </p:sp>
      </p:grpSp>
      <p:sp>
        <p:nvSpPr>
          <p:cNvPr id="2" name="Title 1">
            <a:extLst>
              <a:ext uri="{FF2B5EF4-FFF2-40B4-BE49-F238E27FC236}">
                <a16:creationId xmlns:a16="http://schemas.microsoft.com/office/drawing/2014/main" id="{2FF10E71-96F0-70AA-6563-6631EB23AE91}"/>
              </a:ext>
            </a:extLst>
          </p:cNvPr>
          <p:cNvSpPr>
            <a:spLocks noGrp="1"/>
          </p:cNvSpPr>
          <p:nvPr>
            <p:ph type="title"/>
          </p:nvPr>
        </p:nvSpPr>
        <p:spPr/>
        <p:txBody>
          <a:bodyPr/>
          <a:lstStyle/>
          <a:p>
            <a:r>
              <a:rPr lang="en-US" dirty="0"/>
              <a:t>Intersection</a:t>
            </a:r>
          </a:p>
        </p:txBody>
      </p:sp>
      <p:sp>
        <p:nvSpPr>
          <p:cNvPr id="4" name="Text Placeholder 3">
            <a:extLst>
              <a:ext uri="{FF2B5EF4-FFF2-40B4-BE49-F238E27FC236}">
                <a16:creationId xmlns:a16="http://schemas.microsoft.com/office/drawing/2014/main" id="{A1234841-AC9E-67A0-AABC-3006327C01D8}"/>
              </a:ext>
            </a:extLst>
          </p:cNvPr>
          <p:cNvSpPr>
            <a:spLocks noGrp="1"/>
          </p:cNvSpPr>
          <p:nvPr>
            <p:ph type="body" idx="1"/>
          </p:nvPr>
        </p:nvSpPr>
        <p:spPr>
          <a:xfrm>
            <a:off x="671260" y="1114660"/>
            <a:ext cx="5234364" cy="3624739"/>
          </a:xfrm>
        </p:spPr>
        <p:txBody>
          <a:bodyPr/>
          <a:lstStyle/>
          <a:p>
            <a:r>
              <a:rPr lang="en-US" dirty="0"/>
              <a:t>An intersection is a junction where </a:t>
            </a:r>
            <a:r>
              <a:rPr lang="en-US" b="1" dirty="0"/>
              <a:t>two or more roads intersect</a:t>
            </a:r>
            <a:r>
              <a:rPr lang="en-US" dirty="0"/>
              <a:t>.</a:t>
            </a:r>
          </a:p>
          <a:p>
            <a:r>
              <a:rPr lang="en-US" dirty="0"/>
              <a:t>Some common intersection types include:</a:t>
            </a:r>
          </a:p>
          <a:p>
            <a:pPr lvl="1"/>
            <a:r>
              <a:rPr lang="en-US" dirty="0"/>
              <a:t>T-intersections</a:t>
            </a:r>
          </a:p>
          <a:p>
            <a:pPr lvl="1"/>
            <a:r>
              <a:rPr lang="en-US" dirty="0"/>
              <a:t>Crossroads</a:t>
            </a:r>
          </a:p>
          <a:p>
            <a:pPr lvl="1"/>
            <a:r>
              <a:rPr lang="en-US" dirty="0"/>
              <a:t>Roundabouts</a:t>
            </a:r>
          </a:p>
        </p:txBody>
      </p:sp>
    </p:spTree>
    <p:extLst>
      <p:ext uri="{BB962C8B-B14F-4D97-AF65-F5344CB8AC3E}">
        <p14:creationId xmlns:p14="http://schemas.microsoft.com/office/powerpoint/2010/main" val="13189302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Friar template">
  <a:themeElements>
    <a:clrScheme name="Custom 347">
      <a:dk1>
        <a:srgbClr val="3D4965"/>
      </a:dk1>
      <a:lt1>
        <a:srgbClr val="FFFFFF"/>
      </a:lt1>
      <a:dk2>
        <a:srgbClr val="1C4587"/>
      </a:dk2>
      <a:lt2>
        <a:srgbClr val="F3F3F3"/>
      </a:lt2>
      <a:accent1>
        <a:srgbClr val="3C78D8"/>
      </a:accent1>
      <a:accent2>
        <a:srgbClr val="89ABE6"/>
      </a:accent2>
      <a:accent3>
        <a:srgbClr val="8EA3C3"/>
      </a:accent3>
      <a:accent4>
        <a:srgbClr val="EFEFEF"/>
      </a:accent4>
      <a:accent5>
        <a:srgbClr val="D9D9D9"/>
      </a:accent5>
      <a:accent6>
        <a:srgbClr val="C9DAF8"/>
      </a:accent6>
      <a:hlink>
        <a:srgbClr val="3C78D8"/>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75000"/>
          </a:schemeClr>
        </a:solidFill>
        <a:ln w="3175">
          <a:solidFill>
            <a:schemeClr val="accent5">
              <a:lumMod val="25000"/>
            </a:schemeClr>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rgbClr val="00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F83E0C07F8704FBEBC7B5E67322757" ma:contentTypeVersion="17" ma:contentTypeDescription="Create a new document." ma:contentTypeScope="" ma:versionID="d34e58bc63a300cb5d6101c29016b823">
  <xsd:schema xmlns:xsd="http://www.w3.org/2001/XMLSchema" xmlns:xs="http://www.w3.org/2001/XMLSchema" xmlns:p="http://schemas.microsoft.com/office/2006/metadata/properties" xmlns:ns2="621f87c7-57df-4890-8e7c-ea3727bd9161" xmlns:ns3="921d4fb5-cc0c-45c5-afb2-722282db8aa8" targetNamespace="http://schemas.microsoft.com/office/2006/metadata/properties" ma:root="true" ma:fieldsID="4144d5e76ca54157d8d81998675906fb" ns2:_="" ns3:_="">
    <xsd:import namespace="621f87c7-57df-4890-8e7c-ea3727bd9161"/>
    <xsd:import namespace="921d4fb5-cc0c-45c5-afb2-722282db8aa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lcf76f155ced4ddcb4097134ff3c332f" minOccurs="0"/>
                <xsd:element ref="ns3:TaxCatchAll" minOccurs="0"/>
                <xsd:element ref="ns2:MediaLengthInSeconds" minOccurs="0"/>
                <xsd:element ref="ns3:SharedWithUsers" minOccurs="0"/>
                <xsd:element ref="ns3:SharedWithDetails"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1f87c7-57df-4890-8e7c-ea3727bd91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3e20e570-3a27-4eff-9ea0-d3488a33fbf1" ma:termSetId="09814cd3-568e-fe90-9814-8d621ff8fb84" ma:anchorId="fba54fb3-c3e1-fe81-a776-ca4b69148c4d" ma:open="true" ma:isKeyword="false">
      <xsd:complexType>
        <xsd:sequence>
          <xsd:element ref="pc:Terms" minOccurs="0" maxOccurs="1"/>
        </xsd:sequence>
      </xsd:complex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21d4fb5-cc0c-45c5-afb2-722282db8aa8"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217d9d7c-e69e-41ff-9878-a64541c22112}" ma:internalName="TaxCatchAll" ma:showField="CatchAllData" ma:web="921d4fb5-cc0c-45c5-afb2-722282db8aa8">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21d4fb5-cc0c-45c5-afb2-722282db8aa8" xsi:nil="true"/>
    <lcf76f155ced4ddcb4097134ff3c332f xmlns="621f87c7-57df-4890-8e7c-ea3727bd916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9CB65B7-6070-4E74-A59C-3A2411E6BD02}"/>
</file>

<file path=customXml/itemProps2.xml><?xml version="1.0" encoding="utf-8"?>
<ds:datastoreItem xmlns:ds="http://schemas.openxmlformats.org/officeDocument/2006/customXml" ds:itemID="{2A6A4D3D-FC95-43A9-8094-4D714D0E3758}">
  <ds:schemaRefs>
    <ds:schemaRef ds:uri="http://schemas.microsoft.com/sharepoint/v3/contenttype/forms"/>
  </ds:schemaRefs>
</ds:datastoreItem>
</file>

<file path=customXml/itemProps3.xml><?xml version="1.0" encoding="utf-8"?>
<ds:datastoreItem xmlns:ds="http://schemas.openxmlformats.org/officeDocument/2006/customXml" ds:itemID="{0C784A1C-2D95-4810-A713-9F0988FA12AA}">
  <ds:schemaRefs>
    <ds:schemaRef ds:uri="http://schemas.microsoft.com/office/2006/metadata/properties"/>
    <ds:schemaRef ds:uri="http://www.w3.org/2000/xmlns/"/>
    <ds:schemaRef ds:uri="921d4fb5-cc0c-45c5-afb2-722282db8aa8"/>
    <ds:schemaRef ds:uri="http://www.w3.org/2001/XMLSchema-instance"/>
    <ds:schemaRef ds:uri="621f87c7-57df-4890-8e7c-ea3727bd9161"/>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254</TotalTime>
  <Words>3575</Words>
  <Application>Microsoft Office PowerPoint</Application>
  <PresentationFormat>On-screen Show (16:9)</PresentationFormat>
  <Paragraphs>228</Paragraphs>
  <Slides>30</Slides>
  <Notes>30</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Dosis</vt:lpstr>
      <vt:lpstr>Calibri</vt:lpstr>
      <vt:lpstr>Wingdings</vt:lpstr>
      <vt:lpstr>Courier New</vt:lpstr>
      <vt:lpstr>Sniglet</vt:lpstr>
      <vt:lpstr>Friar template</vt:lpstr>
      <vt:lpstr>   STEM Outreach   </vt:lpstr>
      <vt:lpstr>PowerPoint Presentation</vt:lpstr>
      <vt:lpstr>Some questions we will cover….</vt:lpstr>
      <vt:lpstr>What is geometric design?</vt:lpstr>
      <vt:lpstr>Why is geometric design important?</vt:lpstr>
      <vt:lpstr>What factors influence geometric design?</vt:lpstr>
      <vt:lpstr>Cross section elements</vt:lpstr>
      <vt:lpstr>Gradient</vt:lpstr>
      <vt:lpstr>Intersection</vt:lpstr>
      <vt:lpstr>Sight distance</vt:lpstr>
      <vt:lpstr>Safety factors </vt:lpstr>
      <vt:lpstr>Vehicle characteristics </vt:lpstr>
      <vt:lpstr>Behavior of the driver</vt:lpstr>
      <vt:lpstr>Traffic characteristics</vt:lpstr>
      <vt:lpstr>Traffic volume</vt:lpstr>
      <vt:lpstr>Traffic speed</vt:lpstr>
      <vt:lpstr>Curves </vt:lpstr>
      <vt:lpstr>PowerPoint Presentation</vt:lpstr>
      <vt:lpstr>PowerPoint Presentation</vt:lpstr>
      <vt:lpstr>Vertical curves</vt:lpstr>
      <vt:lpstr>Vertical curve elements</vt:lpstr>
      <vt:lpstr>Vertical curve calculations</vt:lpstr>
      <vt:lpstr>Vertical curve example</vt:lpstr>
      <vt:lpstr>Horizontal curves</vt:lpstr>
      <vt:lpstr>Horizontal curve elements</vt:lpstr>
      <vt:lpstr>Horizontal curve calculations</vt:lpstr>
      <vt:lpstr>Horizontal curve example</vt:lpstr>
      <vt:lpstr>Measurements within geometric design</vt:lpstr>
      <vt:lpstr>PowerPoint Presentation</vt:lpstr>
      <vt:lpstr>Now go out there and design some roads!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Orton, Sarah L.</dc:creator>
  <cp:lastModifiedBy>Orton, Sarah L.</cp:lastModifiedBy>
  <cp:revision>13</cp:revision>
  <dcterms:modified xsi:type="dcterms:W3CDTF">2023-07-27T21:53:11Z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0x01010086F83E0C07F8704FBEBC7B5E67322757</vt:lpwstr>
  </property>
  <property fmtid="{D5CDD505-2E9C-101B-9397-08002B2CF9AE}" pid="3" name="MediaServiceImageTags">
    <vt:lpwstr/>
  </property>
</Properties>
</file>